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y="5143500" cx="9144000"/>
  <p:notesSz cx="6858000" cy="9144000"/>
  <p:embeddedFontLst>
    <p:embeddedFont>
      <p:font typeface="Roboto"/>
      <p:regular r:id="rId28"/>
      <p:bold r:id="rId29"/>
      <p:italic r:id="rId30"/>
      <p:boldItalic r:id="rId3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font" Target="fonts/Roboto-regular.fntdata"/><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font" Target="fonts/Roboto-bold.fntdata"/><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font" Target="fonts/Roboto-boldItalic.fntdata"/><Relationship Id="rId30" Type="http://schemas.openxmlformats.org/officeDocument/2006/relationships/font" Target="fonts/Roboto-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6" name="Shape 136"/>
        <p:cNvGrpSpPr/>
        <p:nvPr/>
      </p:nvGrpSpPr>
      <p:grpSpPr>
        <a:xfrm>
          <a:off x="0" y="0"/>
          <a:ext cx="0" cy="0"/>
          <a:chOff x="0" y="0"/>
          <a:chExt cx="0" cy="0"/>
        </a:xfrm>
      </p:grpSpPr>
      <p:sp>
        <p:nvSpPr>
          <p:cNvPr id="137" name="Shape 13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8" name="Shape 13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8" name="Shape 148"/>
        <p:cNvGrpSpPr/>
        <p:nvPr/>
      </p:nvGrpSpPr>
      <p:grpSpPr>
        <a:xfrm>
          <a:off x="0" y="0"/>
          <a:ext cx="0" cy="0"/>
          <a:chOff x="0" y="0"/>
          <a:chExt cx="0" cy="0"/>
        </a:xfrm>
      </p:grpSpPr>
      <p:sp>
        <p:nvSpPr>
          <p:cNvPr id="149" name="Shape 14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0" name="Shape 15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5" name="Shape 155"/>
        <p:cNvGrpSpPr/>
        <p:nvPr/>
      </p:nvGrpSpPr>
      <p:grpSpPr>
        <a:xfrm>
          <a:off x="0" y="0"/>
          <a:ext cx="0" cy="0"/>
          <a:chOff x="0" y="0"/>
          <a:chExt cx="0" cy="0"/>
        </a:xfrm>
      </p:grpSpPr>
      <p:sp>
        <p:nvSpPr>
          <p:cNvPr id="156" name="Shape 1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7" name="Shape 15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1" name="Shape 161"/>
        <p:cNvGrpSpPr/>
        <p:nvPr/>
      </p:nvGrpSpPr>
      <p:grpSpPr>
        <a:xfrm>
          <a:off x="0" y="0"/>
          <a:ext cx="0" cy="0"/>
          <a:chOff x="0" y="0"/>
          <a:chExt cx="0" cy="0"/>
        </a:xfrm>
      </p:grpSpPr>
      <p:sp>
        <p:nvSpPr>
          <p:cNvPr id="162" name="Shape 1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3" name="Shape 16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7" name="Shape 167"/>
        <p:cNvGrpSpPr/>
        <p:nvPr/>
      </p:nvGrpSpPr>
      <p:grpSpPr>
        <a:xfrm>
          <a:off x="0" y="0"/>
          <a:ext cx="0" cy="0"/>
          <a:chOff x="0" y="0"/>
          <a:chExt cx="0" cy="0"/>
        </a:xfrm>
      </p:grpSpPr>
      <p:sp>
        <p:nvSpPr>
          <p:cNvPr id="168" name="Shape 1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9" name="Shape 169"/>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3" name="Shape 173"/>
        <p:cNvGrpSpPr/>
        <p:nvPr/>
      </p:nvGrpSpPr>
      <p:grpSpPr>
        <a:xfrm>
          <a:off x="0" y="0"/>
          <a:ext cx="0" cy="0"/>
          <a:chOff x="0" y="0"/>
          <a:chExt cx="0" cy="0"/>
        </a:xfrm>
      </p:grpSpPr>
      <p:sp>
        <p:nvSpPr>
          <p:cNvPr id="174" name="Shape 1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5" name="Shape 175"/>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1" name="Shape 18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6" name="Shape 18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9" name="Shape 189"/>
        <p:cNvGrpSpPr/>
        <p:nvPr/>
      </p:nvGrpSpPr>
      <p:grpSpPr>
        <a:xfrm>
          <a:off x="0" y="0"/>
          <a:ext cx="0" cy="0"/>
          <a:chOff x="0" y="0"/>
          <a:chExt cx="0" cy="0"/>
        </a:xfrm>
      </p:grpSpPr>
      <p:sp>
        <p:nvSpPr>
          <p:cNvPr id="190" name="Shape 1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1" name="Shape 19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8" name="Shape 88"/>
        <p:cNvGrpSpPr/>
        <p:nvPr/>
      </p:nvGrpSpPr>
      <p:grpSpPr>
        <a:xfrm>
          <a:off x="0" y="0"/>
          <a:ext cx="0" cy="0"/>
          <a:chOff x="0" y="0"/>
          <a:chExt cx="0" cy="0"/>
        </a:xfrm>
      </p:grpSpPr>
      <p:sp>
        <p:nvSpPr>
          <p:cNvPr id="89" name="Shape 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0" name="Shape 9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4" name="Shape 194"/>
        <p:cNvGrpSpPr/>
        <p:nvPr/>
      </p:nvGrpSpPr>
      <p:grpSpPr>
        <a:xfrm>
          <a:off x="0" y="0"/>
          <a:ext cx="0" cy="0"/>
          <a:chOff x="0" y="0"/>
          <a:chExt cx="0" cy="0"/>
        </a:xfrm>
      </p:grpSpPr>
      <p:sp>
        <p:nvSpPr>
          <p:cNvPr id="195" name="Shape 1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6" name="Shape 19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9" name="Shape 199"/>
        <p:cNvGrpSpPr/>
        <p:nvPr/>
      </p:nvGrpSpPr>
      <p:grpSpPr>
        <a:xfrm>
          <a:off x="0" y="0"/>
          <a:ext cx="0" cy="0"/>
          <a:chOff x="0" y="0"/>
          <a:chExt cx="0" cy="0"/>
        </a:xfrm>
      </p:grpSpPr>
      <p:sp>
        <p:nvSpPr>
          <p:cNvPr id="200" name="Shape 20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1" name="Shape 201"/>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7" name="Shape 207"/>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0" name="Shape 210"/>
        <p:cNvGrpSpPr/>
        <p:nvPr/>
      </p:nvGrpSpPr>
      <p:grpSpPr>
        <a:xfrm>
          <a:off x="0" y="0"/>
          <a:ext cx="0" cy="0"/>
          <a:chOff x="0" y="0"/>
          <a:chExt cx="0" cy="0"/>
        </a:xfrm>
      </p:grpSpPr>
      <p:sp>
        <p:nvSpPr>
          <p:cNvPr id="211" name="Shape 2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2" name="Shape 21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6" name="Shape 9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8" name="Shape 108"/>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2" name="Shape 112"/>
        <p:cNvGrpSpPr/>
        <p:nvPr/>
      </p:nvGrpSpPr>
      <p:grpSpPr>
        <a:xfrm>
          <a:off x="0" y="0"/>
          <a:ext cx="0" cy="0"/>
          <a:chOff x="0" y="0"/>
          <a:chExt cx="0" cy="0"/>
        </a:xfrm>
      </p:grpSpPr>
      <p:sp>
        <p:nvSpPr>
          <p:cNvPr id="113" name="Shape 1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4" name="Shape 114"/>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0" name="Shape 120"/>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4" name="Shape 124"/>
        <p:cNvGrpSpPr/>
        <p:nvPr/>
      </p:nvGrpSpPr>
      <p:grpSpPr>
        <a:xfrm>
          <a:off x="0" y="0"/>
          <a:ext cx="0" cy="0"/>
          <a:chOff x="0" y="0"/>
          <a:chExt cx="0" cy="0"/>
        </a:xfrm>
      </p:grpSpPr>
      <p:sp>
        <p:nvSpPr>
          <p:cNvPr id="125" name="Shape 12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6" name="Shape 126"/>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2" name="Shape 132"/>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dk1"/>
        </a:solidFill>
      </p:bgPr>
    </p:bg>
    <p:spTree>
      <p:nvGrpSpPr>
        <p:cNvPr id="9" name="Shape 9"/>
        <p:cNvGrpSpPr/>
        <p:nvPr/>
      </p:nvGrpSpPr>
      <p:grpSpPr>
        <a:xfrm>
          <a:off x="0" y="0"/>
          <a:ext cx="0" cy="0"/>
          <a:chOff x="0" y="0"/>
          <a:chExt cx="0" cy="0"/>
        </a:xfrm>
      </p:grpSpPr>
      <p:grpSp>
        <p:nvGrpSpPr>
          <p:cNvPr id="10" name="Shape 10"/>
          <p:cNvGrpSpPr/>
          <p:nvPr/>
        </p:nvGrpSpPr>
        <p:grpSpPr>
          <a:xfrm>
            <a:off x="6098378" y="4"/>
            <a:ext cx="3045625" cy="2030570"/>
            <a:chOff x="6098378" y="4"/>
            <a:chExt cx="3045625" cy="2030570"/>
          </a:xfrm>
        </p:grpSpPr>
        <p:sp>
          <p:nvSpPr>
            <p:cNvPr id="11" name="Shape 11"/>
            <p:cNvSpPr/>
            <p:nvPr/>
          </p:nvSpPr>
          <p:spPr>
            <a:xfrm>
              <a:off x="8128803" y="15"/>
              <a:ext cx="1015200" cy="1015200"/>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12" name="Shape 12"/>
            <p:cNvSpPr/>
            <p:nvPr/>
          </p:nvSpPr>
          <p:spPr>
            <a:xfrm flipH="1">
              <a:off x="7113463" y="4"/>
              <a:ext cx="1015200" cy="1015200"/>
            </a:xfrm>
            <a:prstGeom prst="rtTriangle">
              <a:avLst/>
            </a:prstGeom>
            <a:solidFill>
              <a:schemeClr val="accent2"/>
            </a:solidFill>
            <a:ln>
              <a:noFill/>
            </a:ln>
          </p:spPr>
          <p:txBody>
            <a:bodyPr anchorCtr="0" anchor="ctr" bIns="91425" lIns="91425" rIns="91425" tIns="91425">
              <a:noAutofit/>
            </a:bodyPr>
            <a:lstStyle/>
            <a:p>
              <a:pPr lvl="0">
                <a:spcBef>
                  <a:spcPts val="0"/>
                </a:spcBef>
                <a:buNone/>
              </a:pPr>
              <a:r>
                <a:t/>
              </a:r>
              <a:endParaRPr/>
            </a:p>
          </p:txBody>
        </p:sp>
        <p:sp>
          <p:nvSpPr>
            <p:cNvPr id="13" name="Shape 13"/>
            <p:cNvSpPr/>
            <p:nvPr/>
          </p:nvSpPr>
          <p:spPr>
            <a:xfrm flipH="1" rot="10800000">
              <a:off x="7113588" y="106"/>
              <a:ext cx="1015200" cy="1015200"/>
            </a:xfrm>
            <a:prstGeom prst="rtTriangle">
              <a:avLst/>
            </a:prstGeom>
            <a:solidFill>
              <a:schemeClr val="accent6"/>
            </a:solidFill>
            <a:ln>
              <a:noFill/>
            </a:ln>
          </p:spPr>
          <p:txBody>
            <a:bodyPr anchorCtr="0" anchor="ctr" bIns="91425" lIns="91425" rIns="91425" tIns="91425">
              <a:noAutofit/>
            </a:bodyPr>
            <a:lstStyle/>
            <a:p>
              <a:pPr lvl="0">
                <a:spcBef>
                  <a:spcPts val="0"/>
                </a:spcBef>
                <a:buNone/>
              </a:pPr>
              <a:r>
                <a:t/>
              </a:r>
              <a:endParaRPr/>
            </a:p>
          </p:txBody>
        </p:sp>
        <p:sp>
          <p:nvSpPr>
            <p:cNvPr id="14" name="Shape 14"/>
            <p:cNvSpPr/>
            <p:nvPr/>
          </p:nvSpPr>
          <p:spPr>
            <a:xfrm rot="10800000">
              <a:off x="6098378" y="96"/>
              <a:ext cx="1015200" cy="1015200"/>
            </a:xfrm>
            <a:prstGeom prst="rtTriangle">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15" name="Shape 15"/>
            <p:cNvSpPr/>
            <p:nvPr/>
          </p:nvSpPr>
          <p:spPr>
            <a:xfrm rot="10800000">
              <a:off x="8128789" y="1015375"/>
              <a:ext cx="1015200" cy="1015200"/>
            </a:xfrm>
            <a:prstGeom prst="rtTriangle">
              <a:avLst/>
            </a:prstGeom>
            <a:solidFill>
              <a:schemeClr val="accent6"/>
            </a:solidFill>
            <a:ln>
              <a:noFill/>
            </a:ln>
          </p:spPr>
          <p:txBody>
            <a:bodyPr anchorCtr="0" anchor="ctr" bIns="91425" lIns="91425" rIns="91425" tIns="91425">
              <a:noAutofit/>
            </a:bodyPr>
            <a:lstStyle/>
            <a:p>
              <a:pPr lvl="0">
                <a:spcBef>
                  <a:spcPts val="0"/>
                </a:spcBef>
                <a:buNone/>
              </a:pPr>
              <a:r>
                <a:t/>
              </a:r>
              <a:endParaRPr/>
            </a:p>
          </p:txBody>
        </p:sp>
      </p:grpSp>
      <p:sp>
        <p:nvSpPr>
          <p:cNvPr id="16" name="Shape 16"/>
          <p:cNvSpPr txBox="1"/>
          <p:nvPr>
            <p:ph type="ctrTitle"/>
          </p:nvPr>
        </p:nvSpPr>
        <p:spPr>
          <a:xfrm>
            <a:off x="598100" y="1775222"/>
            <a:ext cx="8222100" cy="838800"/>
          </a:xfrm>
          <a:prstGeom prst="rect">
            <a:avLst/>
          </a:prstGeom>
        </p:spPr>
        <p:txBody>
          <a:bodyPr anchorCtr="0" anchor="b" bIns="91425" lIns="91425" rIns="91425" tIns="91425"/>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p:txBody>
      </p:sp>
      <p:sp>
        <p:nvSpPr>
          <p:cNvPr id="17" name="Shape 17"/>
          <p:cNvSpPr txBox="1"/>
          <p:nvPr>
            <p:ph idx="1" type="subTitle"/>
          </p:nvPr>
        </p:nvSpPr>
        <p:spPr>
          <a:xfrm>
            <a:off x="598088" y="2715912"/>
            <a:ext cx="8222100" cy="432900"/>
          </a:xfrm>
          <a:prstGeom prst="rect">
            <a:avLst/>
          </a:prstGeom>
        </p:spPr>
        <p:txBody>
          <a:bodyPr anchorCtr="0" anchor="t" bIns="91425" lIns="91425" rIns="91425" tIns="91425"/>
          <a:lstStyle>
            <a:lvl1pPr lvl="0">
              <a:lnSpc>
                <a:spcPct val="100000"/>
              </a:lnSpc>
              <a:spcBef>
                <a:spcPts val="0"/>
              </a:spcBef>
              <a:spcAft>
                <a:spcPts val="0"/>
              </a:spcAft>
              <a:buClr>
                <a:schemeClr val="lt1"/>
              </a:buClr>
              <a:buSzPct val="100000"/>
              <a:buNone/>
              <a:defRPr sz="2100">
                <a:solidFill>
                  <a:schemeClr val="lt1"/>
                </a:solidFill>
              </a:defRPr>
            </a:lvl1pPr>
            <a:lvl2pPr lvl="1">
              <a:lnSpc>
                <a:spcPct val="100000"/>
              </a:lnSpc>
              <a:spcBef>
                <a:spcPts val="0"/>
              </a:spcBef>
              <a:spcAft>
                <a:spcPts val="0"/>
              </a:spcAft>
              <a:buClr>
                <a:schemeClr val="lt1"/>
              </a:buClr>
              <a:buSzPct val="100000"/>
              <a:buNone/>
              <a:defRPr sz="2100">
                <a:solidFill>
                  <a:schemeClr val="lt1"/>
                </a:solidFill>
              </a:defRPr>
            </a:lvl2pPr>
            <a:lvl3pPr lvl="2">
              <a:lnSpc>
                <a:spcPct val="100000"/>
              </a:lnSpc>
              <a:spcBef>
                <a:spcPts val="0"/>
              </a:spcBef>
              <a:spcAft>
                <a:spcPts val="0"/>
              </a:spcAft>
              <a:buClr>
                <a:schemeClr val="lt1"/>
              </a:buClr>
              <a:buSzPct val="100000"/>
              <a:buNone/>
              <a:defRPr sz="2100">
                <a:solidFill>
                  <a:schemeClr val="lt1"/>
                </a:solidFill>
              </a:defRPr>
            </a:lvl3pPr>
            <a:lvl4pPr lvl="3">
              <a:lnSpc>
                <a:spcPct val="100000"/>
              </a:lnSpc>
              <a:spcBef>
                <a:spcPts val="0"/>
              </a:spcBef>
              <a:spcAft>
                <a:spcPts val="0"/>
              </a:spcAft>
              <a:buClr>
                <a:schemeClr val="lt1"/>
              </a:buClr>
              <a:buSzPct val="100000"/>
              <a:buNone/>
              <a:defRPr sz="2100">
                <a:solidFill>
                  <a:schemeClr val="lt1"/>
                </a:solidFill>
              </a:defRPr>
            </a:lvl4pPr>
            <a:lvl5pPr lvl="4">
              <a:lnSpc>
                <a:spcPct val="100000"/>
              </a:lnSpc>
              <a:spcBef>
                <a:spcPts val="0"/>
              </a:spcBef>
              <a:spcAft>
                <a:spcPts val="0"/>
              </a:spcAft>
              <a:buClr>
                <a:schemeClr val="lt1"/>
              </a:buClr>
              <a:buSzPct val="100000"/>
              <a:buNone/>
              <a:defRPr sz="2100">
                <a:solidFill>
                  <a:schemeClr val="lt1"/>
                </a:solidFill>
              </a:defRPr>
            </a:lvl5pPr>
            <a:lvl6pPr lvl="5">
              <a:lnSpc>
                <a:spcPct val="100000"/>
              </a:lnSpc>
              <a:spcBef>
                <a:spcPts val="0"/>
              </a:spcBef>
              <a:spcAft>
                <a:spcPts val="0"/>
              </a:spcAft>
              <a:buClr>
                <a:schemeClr val="lt1"/>
              </a:buClr>
              <a:buSzPct val="100000"/>
              <a:buNone/>
              <a:defRPr sz="2100">
                <a:solidFill>
                  <a:schemeClr val="lt1"/>
                </a:solidFill>
              </a:defRPr>
            </a:lvl6pPr>
            <a:lvl7pPr lvl="6">
              <a:lnSpc>
                <a:spcPct val="100000"/>
              </a:lnSpc>
              <a:spcBef>
                <a:spcPts val="0"/>
              </a:spcBef>
              <a:spcAft>
                <a:spcPts val="0"/>
              </a:spcAft>
              <a:buClr>
                <a:schemeClr val="lt1"/>
              </a:buClr>
              <a:buSzPct val="100000"/>
              <a:buNone/>
              <a:defRPr sz="2100">
                <a:solidFill>
                  <a:schemeClr val="lt1"/>
                </a:solidFill>
              </a:defRPr>
            </a:lvl7pPr>
            <a:lvl8pPr lvl="7">
              <a:lnSpc>
                <a:spcPct val="100000"/>
              </a:lnSpc>
              <a:spcBef>
                <a:spcPts val="0"/>
              </a:spcBef>
              <a:spcAft>
                <a:spcPts val="0"/>
              </a:spcAft>
              <a:buClr>
                <a:schemeClr val="lt1"/>
              </a:buClr>
              <a:buSzPct val="100000"/>
              <a:buNone/>
              <a:defRPr sz="2100">
                <a:solidFill>
                  <a:schemeClr val="lt1"/>
                </a:solidFill>
              </a:defRPr>
            </a:lvl8pPr>
            <a:lvl9pPr lvl="8">
              <a:lnSpc>
                <a:spcPct val="100000"/>
              </a:lnSpc>
              <a:spcBef>
                <a:spcPts val="0"/>
              </a:spcBef>
              <a:spcAft>
                <a:spcPts val="0"/>
              </a:spcAft>
              <a:buClr>
                <a:schemeClr val="lt1"/>
              </a:buClr>
              <a:buSzPct val="100000"/>
              <a:buNone/>
              <a:defRPr sz="2100">
                <a:solidFill>
                  <a:schemeClr val="lt1"/>
                </a:solidFill>
              </a:defRPr>
            </a:lvl9pPr>
          </a:lstStyle>
          <a:p/>
        </p:txBody>
      </p:sp>
      <p:sp>
        <p:nvSpPr>
          <p:cNvPr id="18" name="Shape 18"/>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bg>
      <p:bgPr>
        <a:solidFill>
          <a:schemeClr val="dk1"/>
        </a:solidFill>
      </p:bgPr>
    </p:bg>
    <p:spTree>
      <p:nvGrpSpPr>
        <p:cNvPr id="69" name="Shape 69"/>
        <p:cNvGrpSpPr/>
        <p:nvPr/>
      </p:nvGrpSpPr>
      <p:grpSpPr>
        <a:xfrm>
          <a:off x="0" y="0"/>
          <a:ext cx="0" cy="0"/>
          <a:chOff x="0" y="0"/>
          <a:chExt cx="0" cy="0"/>
        </a:xfrm>
      </p:grpSpPr>
      <p:grpSp>
        <p:nvGrpSpPr>
          <p:cNvPr id="70" name="Shape 70"/>
          <p:cNvGrpSpPr/>
          <p:nvPr/>
        </p:nvGrpSpPr>
        <p:grpSpPr>
          <a:xfrm>
            <a:off x="6098378" y="4"/>
            <a:ext cx="3045625" cy="2030570"/>
            <a:chOff x="6098378" y="4"/>
            <a:chExt cx="3045625" cy="2030570"/>
          </a:xfrm>
        </p:grpSpPr>
        <p:sp>
          <p:nvSpPr>
            <p:cNvPr id="71" name="Shape 71"/>
            <p:cNvSpPr/>
            <p:nvPr/>
          </p:nvSpPr>
          <p:spPr>
            <a:xfrm>
              <a:off x="8128803" y="15"/>
              <a:ext cx="1015200" cy="1015200"/>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72" name="Shape 72"/>
            <p:cNvSpPr/>
            <p:nvPr/>
          </p:nvSpPr>
          <p:spPr>
            <a:xfrm flipH="1">
              <a:off x="7113463" y="4"/>
              <a:ext cx="1015200" cy="1015200"/>
            </a:xfrm>
            <a:prstGeom prst="rtTriangle">
              <a:avLst/>
            </a:prstGeom>
            <a:solidFill>
              <a:schemeClr val="accent2"/>
            </a:solidFill>
            <a:ln>
              <a:noFill/>
            </a:ln>
          </p:spPr>
          <p:txBody>
            <a:bodyPr anchorCtr="0" anchor="ctr" bIns="91425" lIns="91425" rIns="91425" tIns="91425">
              <a:noAutofit/>
            </a:bodyPr>
            <a:lstStyle/>
            <a:p>
              <a:pPr lvl="0">
                <a:spcBef>
                  <a:spcPts val="0"/>
                </a:spcBef>
                <a:buNone/>
              </a:pPr>
              <a:r>
                <a:t/>
              </a:r>
              <a:endParaRPr/>
            </a:p>
          </p:txBody>
        </p:sp>
        <p:sp>
          <p:nvSpPr>
            <p:cNvPr id="73" name="Shape 73"/>
            <p:cNvSpPr/>
            <p:nvPr/>
          </p:nvSpPr>
          <p:spPr>
            <a:xfrm flipH="1" rot="10800000">
              <a:off x="7113588" y="106"/>
              <a:ext cx="1015200" cy="1015200"/>
            </a:xfrm>
            <a:prstGeom prst="rtTriangle">
              <a:avLst/>
            </a:prstGeom>
            <a:solidFill>
              <a:schemeClr val="accent6"/>
            </a:solidFill>
            <a:ln>
              <a:noFill/>
            </a:ln>
          </p:spPr>
          <p:txBody>
            <a:bodyPr anchorCtr="0" anchor="ctr" bIns="91425" lIns="91425" rIns="91425" tIns="91425">
              <a:noAutofit/>
            </a:bodyPr>
            <a:lstStyle/>
            <a:p>
              <a:pPr lvl="0">
                <a:spcBef>
                  <a:spcPts val="0"/>
                </a:spcBef>
                <a:buNone/>
              </a:pPr>
              <a:r>
                <a:t/>
              </a:r>
              <a:endParaRPr/>
            </a:p>
          </p:txBody>
        </p:sp>
        <p:sp>
          <p:nvSpPr>
            <p:cNvPr id="74" name="Shape 74"/>
            <p:cNvSpPr/>
            <p:nvPr/>
          </p:nvSpPr>
          <p:spPr>
            <a:xfrm rot="10800000">
              <a:off x="6098378" y="96"/>
              <a:ext cx="1015200" cy="1015200"/>
            </a:xfrm>
            <a:prstGeom prst="rtTriangle">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75" name="Shape 75"/>
            <p:cNvSpPr/>
            <p:nvPr/>
          </p:nvSpPr>
          <p:spPr>
            <a:xfrm rot="10800000">
              <a:off x="8128789" y="1015375"/>
              <a:ext cx="1015200" cy="1015200"/>
            </a:xfrm>
            <a:prstGeom prst="rtTriangle">
              <a:avLst/>
            </a:prstGeom>
            <a:solidFill>
              <a:schemeClr val="accent6"/>
            </a:solidFill>
            <a:ln>
              <a:noFill/>
            </a:ln>
          </p:spPr>
          <p:txBody>
            <a:bodyPr anchorCtr="0" anchor="ctr" bIns="91425" lIns="91425" rIns="91425" tIns="91425">
              <a:noAutofit/>
            </a:bodyPr>
            <a:lstStyle/>
            <a:p>
              <a:pPr lvl="0">
                <a:spcBef>
                  <a:spcPts val="0"/>
                </a:spcBef>
                <a:buNone/>
              </a:pPr>
              <a:r>
                <a:t/>
              </a:r>
              <a:endParaRPr/>
            </a:p>
          </p:txBody>
        </p:sp>
      </p:grpSp>
      <p:sp>
        <p:nvSpPr>
          <p:cNvPr id="76" name="Shape 76"/>
          <p:cNvSpPr txBox="1"/>
          <p:nvPr>
            <p:ph type="title"/>
          </p:nvPr>
        </p:nvSpPr>
        <p:spPr>
          <a:xfrm>
            <a:off x="311700" y="1256050"/>
            <a:ext cx="8520600" cy="2030700"/>
          </a:xfrm>
          <a:prstGeom prst="rect">
            <a:avLst/>
          </a:prstGeom>
        </p:spPr>
        <p:txBody>
          <a:bodyPr anchorCtr="0" anchor="b" bIns="91425" lIns="91425" rIns="91425" tIns="91425"/>
          <a:lstStyle>
            <a:lvl1pPr lvl="0" algn="ctr">
              <a:spcBef>
                <a:spcPts val="0"/>
              </a:spcBef>
              <a:buClr>
                <a:schemeClr val="lt1"/>
              </a:buClr>
              <a:buSzPct val="100000"/>
              <a:defRPr sz="12000">
                <a:solidFill>
                  <a:schemeClr val="lt1"/>
                </a:solidFill>
              </a:defRPr>
            </a:lvl1pPr>
            <a:lvl2pPr lvl="1" algn="ctr">
              <a:spcBef>
                <a:spcPts val="0"/>
              </a:spcBef>
              <a:buClr>
                <a:schemeClr val="lt1"/>
              </a:buClr>
              <a:buSzPct val="100000"/>
              <a:defRPr sz="12000">
                <a:solidFill>
                  <a:schemeClr val="lt1"/>
                </a:solidFill>
              </a:defRPr>
            </a:lvl2pPr>
            <a:lvl3pPr lvl="2" algn="ctr">
              <a:spcBef>
                <a:spcPts val="0"/>
              </a:spcBef>
              <a:buClr>
                <a:schemeClr val="lt1"/>
              </a:buClr>
              <a:buSzPct val="100000"/>
              <a:defRPr sz="12000">
                <a:solidFill>
                  <a:schemeClr val="lt1"/>
                </a:solidFill>
              </a:defRPr>
            </a:lvl3pPr>
            <a:lvl4pPr lvl="3" algn="ctr">
              <a:spcBef>
                <a:spcPts val="0"/>
              </a:spcBef>
              <a:buClr>
                <a:schemeClr val="lt1"/>
              </a:buClr>
              <a:buSzPct val="100000"/>
              <a:defRPr sz="12000">
                <a:solidFill>
                  <a:schemeClr val="lt1"/>
                </a:solidFill>
              </a:defRPr>
            </a:lvl4pPr>
            <a:lvl5pPr lvl="4" algn="ctr">
              <a:spcBef>
                <a:spcPts val="0"/>
              </a:spcBef>
              <a:buClr>
                <a:schemeClr val="lt1"/>
              </a:buClr>
              <a:buSzPct val="100000"/>
              <a:defRPr sz="12000">
                <a:solidFill>
                  <a:schemeClr val="lt1"/>
                </a:solidFill>
              </a:defRPr>
            </a:lvl5pPr>
            <a:lvl6pPr lvl="5" algn="ctr">
              <a:spcBef>
                <a:spcPts val="0"/>
              </a:spcBef>
              <a:buClr>
                <a:schemeClr val="lt1"/>
              </a:buClr>
              <a:buSzPct val="100000"/>
              <a:defRPr sz="12000">
                <a:solidFill>
                  <a:schemeClr val="lt1"/>
                </a:solidFill>
              </a:defRPr>
            </a:lvl6pPr>
            <a:lvl7pPr lvl="6" algn="ctr">
              <a:spcBef>
                <a:spcPts val="0"/>
              </a:spcBef>
              <a:buClr>
                <a:schemeClr val="lt1"/>
              </a:buClr>
              <a:buSzPct val="100000"/>
              <a:defRPr sz="12000">
                <a:solidFill>
                  <a:schemeClr val="lt1"/>
                </a:solidFill>
              </a:defRPr>
            </a:lvl7pPr>
            <a:lvl8pPr lvl="7" algn="ctr">
              <a:spcBef>
                <a:spcPts val="0"/>
              </a:spcBef>
              <a:buClr>
                <a:schemeClr val="lt1"/>
              </a:buClr>
              <a:buSzPct val="100000"/>
              <a:defRPr sz="12000">
                <a:solidFill>
                  <a:schemeClr val="lt1"/>
                </a:solidFill>
              </a:defRPr>
            </a:lvl8pPr>
            <a:lvl9pPr lvl="8" algn="ctr">
              <a:spcBef>
                <a:spcPts val="0"/>
              </a:spcBef>
              <a:buClr>
                <a:schemeClr val="lt1"/>
              </a:buClr>
              <a:buSzPct val="100000"/>
              <a:defRPr sz="12000">
                <a:solidFill>
                  <a:schemeClr val="lt1"/>
                </a:solidFill>
              </a:defRPr>
            </a:lvl9pPr>
          </a:lstStyle>
          <a:p/>
        </p:txBody>
      </p:sp>
      <p:sp>
        <p:nvSpPr>
          <p:cNvPr id="77" name="Shape 77"/>
          <p:cNvSpPr txBox="1"/>
          <p:nvPr>
            <p:ph idx="1" type="body"/>
          </p:nvPr>
        </p:nvSpPr>
        <p:spPr>
          <a:xfrm>
            <a:off x="311700" y="3369225"/>
            <a:ext cx="8520600" cy="1281900"/>
          </a:xfrm>
          <a:prstGeom prst="rect">
            <a:avLst/>
          </a:prstGeom>
        </p:spPr>
        <p:txBody>
          <a:bodyPr anchorCtr="0" anchor="t" bIns="91425" lIns="91425" rIns="91425" tIns="91425"/>
          <a:lstStyle>
            <a:lvl1pPr lvl="0" algn="ctr">
              <a:spcBef>
                <a:spcPts val="0"/>
              </a:spcBef>
              <a:buClr>
                <a:schemeClr val="lt1"/>
              </a:buClr>
              <a:defRPr>
                <a:solidFill>
                  <a:schemeClr val="lt1"/>
                </a:solidFill>
              </a:defRPr>
            </a:lvl1pPr>
            <a:lvl2pPr lvl="1" algn="ctr">
              <a:spcBef>
                <a:spcPts val="0"/>
              </a:spcBef>
              <a:buClr>
                <a:schemeClr val="lt1"/>
              </a:buClr>
              <a:defRPr>
                <a:solidFill>
                  <a:schemeClr val="lt1"/>
                </a:solidFill>
              </a:defRPr>
            </a:lvl2pPr>
            <a:lvl3pPr lvl="2" algn="ctr">
              <a:spcBef>
                <a:spcPts val="0"/>
              </a:spcBef>
              <a:buClr>
                <a:schemeClr val="lt1"/>
              </a:buClr>
              <a:defRPr>
                <a:solidFill>
                  <a:schemeClr val="lt1"/>
                </a:solidFill>
              </a:defRPr>
            </a:lvl3pPr>
            <a:lvl4pPr lvl="3" algn="ctr">
              <a:spcBef>
                <a:spcPts val="0"/>
              </a:spcBef>
              <a:buClr>
                <a:schemeClr val="lt1"/>
              </a:buClr>
              <a:defRPr>
                <a:solidFill>
                  <a:schemeClr val="lt1"/>
                </a:solidFill>
              </a:defRPr>
            </a:lvl4pPr>
            <a:lvl5pPr lvl="4" algn="ctr">
              <a:spcBef>
                <a:spcPts val="0"/>
              </a:spcBef>
              <a:buClr>
                <a:schemeClr val="lt1"/>
              </a:buClr>
              <a:defRPr>
                <a:solidFill>
                  <a:schemeClr val="lt1"/>
                </a:solidFill>
              </a:defRPr>
            </a:lvl5pPr>
            <a:lvl6pPr lvl="5" algn="ctr">
              <a:spcBef>
                <a:spcPts val="0"/>
              </a:spcBef>
              <a:buClr>
                <a:schemeClr val="lt1"/>
              </a:buClr>
              <a:defRPr>
                <a:solidFill>
                  <a:schemeClr val="lt1"/>
                </a:solidFill>
              </a:defRPr>
            </a:lvl6pPr>
            <a:lvl7pPr lvl="6" algn="ctr">
              <a:spcBef>
                <a:spcPts val="0"/>
              </a:spcBef>
              <a:buClr>
                <a:schemeClr val="lt1"/>
              </a:buClr>
              <a:defRPr>
                <a:solidFill>
                  <a:schemeClr val="lt1"/>
                </a:solidFill>
              </a:defRPr>
            </a:lvl7pPr>
            <a:lvl8pPr lvl="7" algn="ctr">
              <a:spcBef>
                <a:spcPts val="0"/>
              </a:spcBef>
              <a:buClr>
                <a:schemeClr val="lt1"/>
              </a:buClr>
              <a:defRPr>
                <a:solidFill>
                  <a:schemeClr val="lt1"/>
                </a:solidFill>
              </a:defRPr>
            </a:lvl8pPr>
            <a:lvl9pPr lvl="8" algn="ctr">
              <a:spcBef>
                <a:spcPts val="0"/>
              </a:spcBef>
              <a:buClr>
                <a:schemeClr val="lt1"/>
              </a:buClr>
              <a:defRPr>
                <a:solidFill>
                  <a:schemeClr val="lt1"/>
                </a:solidFill>
              </a:defRPr>
            </a:lvl9pPr>
          </a:lstStyle>
          <a:p/>
        </p:txBody>
      </p:sp>
      <p:sp>
        <p:nvSpPr>
          <p:cNvPr id="78" name="Shape 78"/>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79" name="Shape 79"/>
        <p:cNvGrpSpPr/>
        <p:nvPr/>
      </p:nvGrpSpPr>
      <p:grpSpPr>
        <a:xfrm>
          <a:off x="0" y="0"/>
          <a:ext cx="0" cy="0"/>
          <a:chOff x="0" y="0"/>
          <a:chExt cx="0" cy="0"/>
        </a:xfrm>
      </p:grpSpPr>
      <p:sp>
        <p:nvSpPr>
          <p:cNvPr id="80" name="Shape 80"/>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solidFill>
                  <a:schemeClr val="dk2"/>
                </a:solidFill>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bg>
      <p:bgPr>
        <a:solidFill>
          <a:schemeClr val="dk1"/>
        </a:solidFill>
      </p:bgPr>
    </p:bg>
    <p:spTree>
      <p:nvGrpSpPr>
        <p:cNvPr id="19" name="Shape 19"/>
        <p:cNvGrpSpPr/>
        <p:nvPr/>
      </p:nvGrpSpPr>
      <p:grpSpPr>
        <a:xfrm>
          <a:off x="0" y="0"/>
          <a:ext cx="0" cy="0"/>
          <a:chOff x="0" y="0"/>
          <a:chExt cx="0" cy="0"/>
        </a:xfrm>
      </p:grpSpPr>
      <p:grpSp>
        <p:nvGrpSpPr>
          <p:cNvPr id="20" name="Shape 20"/>
          <p:cNvGrpSpPr/>
          <p:nvPr/>
        </p:nvGrpSpPr>
        <p:grpSpPr>
          <a:xfrm>
            <a:off x="6098378" y="4"/>
            <a:ext cx="3045625" cy="2030570"/>
            <a:chOff x="6098378" y="4"/>
            <a:chExt cx="3045625" cy="2030570"/>
          </a:xfrm>
        </p:grpSpPr>
        <p:sp>
          <p:nvSpPr>
            <p:cNvPr id="21" name="Shape 21"/>
            <p:cNvSpPr/>
            <p:nvPr/>
          </p:nvSpPr>
          <p:spPr>
            <a:xfrm>
              <a:off x="8128803" y="15"/>
              <a:ext cx="1015200" cy="1015200"/>
            </a:xfrm>
            <a:prstGeom prst="rect">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22" name="Shape 22"/>
            <p:cNvSpPr/>
            <p:nvPr/>
          </p:nvSpPr>
          <p:spPr>
            <a:xfrm flipH="1">
              <a:off x="7113463" y="4"/>
              <a:ext cx="1015200" cy="1015200"/>
            </a:xfrm>
            <a:prstGeom prst="rtTriangle">
              <a:avLst/>
            </a:prstGeom>
            <a:solidFill>
              <a:schemeClr val="accent2"/>
            </a:solidFill>
            <a:ln>
              <a:noFill/>
            </a:ln>
          </p:spPr>
          <p:txBody>
            <a:bodyPr anchorCtr="0" anchor="ctr" bIns="91425" lIns="91425" rIns="91425" tIns="91425">
              <a:noAutofit/>
            </a:bodyPr>
            <a:lstStyle/>
            <a:p>
              <a:pPr lvl="0">
                <a:spcBef>
                  <a:spcPts val="0"/>
                </a:spcBef>
                <a:buNone/>
              </a:pPr>
              <a:r>
                <a:t/>
              </a:r>
              <a:endParaRPr/>
            </a:p>
          </p:txBody>
        </p:sp>
        <p:sp>
          <p:nvSpPr>
            <p:cNvPr id="23" name="Shape 23"/>
            <p:cNvSpPr/>
            <p:nvPr/>
          </p:nvSpPr>
          <p:spPr>
            <a:xfrm flipH="1" rot="10800000">
              <a:off x="7113588" y="106"/>
              <a:ext cx="1015200" cy="1015200"/>
            </a:xfrm>
            <a:prstGeom prst="rtTriangle">
              <a:avLst/>
            </a:prstGeom>
            <a:solidFill>
              <a:schemeClr val="accent6"/>
            </a:solidFill>
            <a:ln>
              <a:noFill/>
            </a:ln>
          </p:spPr>
          <p:txBody>
            <a:bodyPr anchorCtr="0" anchor="ctr" bIns="91425" lIns="91425" rIns="91425" tIns="91425">
              <a:noAutofit/>
            </a:bodyPr>
            <a:lstStyle/>
            <a:p>
              <a:pPr lvl="0">
                <a:spcBef>
                  <a:spcPts val="0"/>
                </a:spcBef>
                <a:buNone/>
              </a:pPr>
              <a:r>
                <a:t/>
              </a:r>
              <a:endParaRPr/>
            </a:p>
          </p:txBody>
        </p:sp>
        <p:sp>
          <p:nvSpPr>
            <p:cNvPr id="24" name="Shape 24"/>
            <p:cNvSpPr/>
            <p:nvPr/>
          </p:nvSpPr>
          <p:spPr>
            <a:xfrm rot="10800000">
              <a:off x="6098378" y="96"/>
              <a:ext cx="1015200" cy="1015200"/>
            </a:xfrm>
            <a:prstGeom prst="rtTriangle">
              <a:avLst/>
            </a:prstGeom>
            <a:solidFill>
              <a:schemeClr val="accent1"/>
            </a:solidFill>
            <a:ln>
              <a:noFill/>
            </a:ln>
          </p:spPr>
          <p:txBody>
            <a:bodyPr anchorCtr="0" anchor="ctr" bIns="91425" lIns="91425" rIns="91425" tIns="91425">
              <a:noAutofit/>
            </a:bodyPr>
            <a:lstStyle/>
            <a:p>
              <a:pPr lvl="0">
                <a:spcBef>
                  <a:spcPts val="0"/>
                </a:spcBef>
                <a:buNone/>
              </a:pPr>
              <a:r>
                <a:t/>
              </a:r>
              <a:endParaRPr/>
            </a:p>
          </p:txBody>
        </p:sp>
        <p:sp>
          <p:nvSpPr>
            <p:cNvPr id="25" name="Shape 25"/>
            <p:cNvSpPr/>
            <p:nvPr/>
          </p:nvSpPr>
          <p:spPr>
            <a:xfrm rot="10800000">
              <a:off x="8128789" y="1015375"/>
              <a:ext cx="1015200" cy="1015200"/>
            </a:xfrm>
            <a:prstGeom prst="rtTriangle">
              <a:avLst/>
            </a:prstGeom>
            <a:solidFill>
              <a:schemeClr val="accent6"/>
            </a:solidFill>
            <a:ln>
              <a:noFill/>
            </a:ln>
          </p:spPr>
          <p:txBody>
            <a:bodyPr anchorCtr="0" anchor="ctr" bIns="91425" lIns="91425" rIns="91425" tIns="91425">
              <a:noAutofit/>
            </a:bodyPr>
            <a:lstStyle/>
            <a:p>
              <a:pPr lvl="0">
                <a:spcBef>
                  <a:spcPts val="0"/>
                </a:spcBef>
                <a:buNone/>
              </a:pPr>
              <a:r>
                <a:t/>
              </a:r>
              <a:endParaRPr/>
            </a:p>
          </p:txBody>
        </p:sp>
      </p:grpSp>
      <p:sp>
        <p:nvSpPr>
          <p:cNvPr id="26" name="Shape 26"/>
          <p:cNvSpPr txBox="1"/>
          <p:nvPr>
            <p:ph type="title"/>
          </p:nvPr>
        </p:nvSpPr>
        <p:spPr>
          <a:xfrm>
            <a:off x="598100" y="2152347"/>
            <a:ext cx="8222100" cy="838800"/>
          </a:xfrm>
          <a:prstGeom prst="rect">
            <a:avLst/>
          </a:prstGeom>
        </p:spPr>
        <p:txBody>
          <a:bodyPr anchorCtr="0" anchor="ctr" bIns="91425" lIns="91425" rIns="91425" tIns="91425"/>
          <a:lstStyle>
            <a:lvl1pPr lvl="0">
              <a:spcBef>
                <a:spcPts val="0"/>
              </a:spcBef>
              <a:buClr>
                <a:schemeClr val="lt1"/>
              </a:buClr>
              <a:buSzPct val="100000"/>
              <a:defRPr sz="4200">
                <a:solidFill>
                  <a:schemeClr val="lt1"/>
                </a:solidFill>
              </a:defRPr>
            </a:lvl1pPr>
            <a:lvl2pPr lvl="1">
              <a:spcBef>
                <a:spcPts val="0"/>
              </a:spcBef>
              <a:buClr>
                <a:schemeClr val="lt1"/>
              </a:buClr>
              <a:buSzPct val="100000"/>
              <a:defRPr sz="4200">
                <a:solidFill>
                  <a:schemeClr val="lt1"/>
                </a:solidFill>
              </a:defRPr>
            </a:lvl2pPr>
            <a:lvl3pPr lvl="2">
              <a:spcBef>
                <a:spcPts val="0"/>
              </a:spcBef>
              <a:buClr>
                <a:schemeClr val="lt1"/>
              </a:buClr>
              <a:buSzPct val="100000"/>
              <a:defRPr sz="4200">
                <a:solidFill>
                  <a:schemeClr val="lt1"/>
                </a:solidFill>
              </a:defRPr>
            </a:lvl3pPr>
            <a:lvl4pPr lvl="3">
              <a:spcBef>
                <a:spcPts val="0"/>
              </a:spcBef>
              <a:buClr>
                <a:schemeClr val="lt1"/>
              </a:buClr>
              <a:buSzPct val="100000"/>
              <a:defRPr sz="4200">
                <a:solidFill>
                  <a:schemeClr val="lt1"/>
                </a:solidFill>
              </a:defRPr>
            </a:lvl4pPr>
            <a:lvl5pPr lvl="4">
              <a:spcBef>
                <a:spcPts val="0"/>
              </a:spcBef>
              <a:buClr>
                <a:schemeClr val="lt1"/>
              </a:buClr>
              <a:buSzPct val="100000"/>
              <a:defRPr sz="4200">
                <a:solidFill>
                  <a:schemeClr val="lt1"/>
                </a:solidFill>
              </a:defRPr>
            </a:lvl5pPr>
            <a:lvl6pPr lvl="5">
              <a:spcBef>
                <a:spcPts val="0"/>
              </a:spcBef>
              <a:buClr>
                <a:schemeClr val="lt1"/>
              </a:buClr>
              <a:buSzPct val="100000"/>
              <a:defRPr sz="4200">
                <a:solidFill>
                  <a:schemeClr val="lt1"/>
                </a:solidFill>
              </a:defRPr>
            </a:lvl6pPr>
            <a:lvl7pPr lvl="6">
              <a:spcBef>
                <a:spcPts val="0"/>
              </a:spcBef>
              <a:buClr>
                <a:schemeClr val="lt1"/>
              </a:buClr>
              <a:buSzPct val="100000"/>
              <a:defRPr sz="4200">
                <a:solidFill>
                  <a:schemeClr val="lt1"/>
                </a:solidFill>
              </a:defRPr>
            </a:lvl7pPr>
            <a:lvl8pPr lvl="7">
              <a:spcBef>
                <a:spcPts val="0"/>
              </a:spcBef>
              <a:buClr>
                <a:schemeClr val="lt1"/>
              </a:buClr>
              <a:buSzPct val="100000"/>
              <a:defRPr sz="4200">
                <a:solidFill>
                  <a:schemeClr val="lt1"/>
                </a:solidFill>
              </a:defRPr>
            </a:lvl8pPr>
            <a:lvl9pPr lvl="8">
              <a:spcBef>
                <a:spcPts val="0"/>
              </a:spcBef>
              <a:buClr>
                <a:schemeClr val="lt1"/>
              </a:buClr>
              <a:buSzPct val="100000"/>
              <a:defRPr sz="4200">
                <a:solidFill>
                  <a:schemeClr val="lt1"/>
                </a:solidFill>
              </a:defRPr>
            </a:lvl9pPr>
          </a:lstStyle>
          <a:p/>
        </p:txBody>
      </p:sp>
      <p:sp>
        <p:nvSpPr>
          <p:cNvPr id="27" name="Shape 27"/>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28" name="Shape 28"/>
        <p:cNvGrpSpPr/>
        <p:nvPr/>
      </p:nvGrpSpPr>
      <p:grpSpPr>
        <a:xfrm>
          <a:off x="0" y="0"/>
          <a:ext cx="0" cy="0"/>
          <a:chOff x="0" y="0"/>
          <a:chExt cx="0" cy="0"/>
        </a:xfrm>
      </p:grpSpPr>
      <p:grpSp>
        <p:nvGrpSpPr>
          <p:cNvPr id="29" name="Shape 29"/>
          <p:cNvGrpSpPr/>
          <p:nvPr/>
        </p:nvGrpSpPr>
        <p:grpSpPr>
          <a:xfrm>
            <a:off x="0" y="3903669"/>
            <a:ext cx="9144000" cy="1239925"/>
            <a:chOff x="0" y="3903669"/>
            <a:chExt cx="9144000" cy="1239925"/>
          </a:xfrm>
        </p:grpSpPr>
        <p:sp>
          <p:nvSpPr>
            <p:cNvPr id="30" name="Shape 30"/>
            <p:cNvSpPr/>
            <p:nvPr/>
          </p:nvSpPr>
          <p:spPr>
            <a:xfrm>
              <a:off x="8154895" y="3903669"/>
              <a:ext cx="989100" cy="987900"/>
            </a:xfrm>
            <a:prstGeom prst="rtTriangle">
              <a:avLst/>
            </a:prstGeom>
            <a:solidFill>
              <a:schemeClr val="accent5"/>
            </a:solidFill>
            <a:ln>
              <a:noFill/>
            </a:ln>
          </p:spPr>
          <p:txBody>
            <a:bodyPr anchorCtr="0" anchor="ctr" bIns="91425" lIns="91425" rIns="91425" tIns="91425">
              <a:noAutofit/>
            </a:bodyPr>
            <a:lstStyle/>
            <a:p>
              <a:pPr lvl="0">
                <a:spcBef>
                  <a:spcPts val="0"/>
                </a:spcBef>
                <a:buNone/>
              </a:pPr>
              <a:r>
                <a:t/>
              </a:r>
              <a:endParaRPr/>
            </a:p>
          </p:txBody>
        </p:sp>
        <p:sp>
          <p:nvSpPr>
            <p:cNvPr id="31" name="Shape 31"/>
            <p:cNvSpPr/>
            <p:nvPr/>
          </p:nvSpPr>
          <p:spPr>
            <a:xfrm flipH="1">
              <a:off x="6181162" y="3903669"/>
              <a:ext cx="989100" cy="987900"/>
            </a:xfrm>
            <a:prstGeom prst="rtTriangle">
              <a:avLst/>
            </a:prstGeom>
            <a:solidFill>
              <a:schemeClr val="accent5"/>
            </a:solidFill>
            <a:ln>
              <a:noFill/>
            </a:ln>
          </p:spPr>
          <p:txBody>
            <a:bodyPr anchorCtr="0" anchor="ctr" bIns="91425" lIns="91425" rIns="91425" tIns="91425">
              <a:noAutofit/>
            </a:bodyPr>
            <a:lstStyle/>
            <a:p>
              <a:pPr lvl="0">
                <a:spcBef>
                  <a:spcPts val="0"/>
                </a:spcBef>
                <a:buNone/>
              </a:pPr>
              <a:r>
                <a:t/>
              </a:r>
              <a:endParaRPr/>
            </a:p>
          </p:txBody>
        </p:sp>
        <p:sp>
          <p:nvSpPr>
            <p:cNvPr id="32" name="Shape 32"/>
            <p:cNvSpPr/>
            <p:nvPr/>
          </p:nvSpPr>
          <p:spPr>
            <a:xfrm>
              <a:off x="7170274" y="3903669"/>
              <a:ext cx="989100" cy="987900"/>
            </a:xfrm>
            <a:prstGeom prst="rect">
              <a:avLst/>
            </a:prstGeom>
            <a:solidFill>
              <a:schemeClr val="accent4"/>
            </a:solidFill>
            <a:ln>
              <a:noFill/>
            </a:ln>
          </p:spPr>
          <p:txBody>
            <a:bodyPr anchorCtr="0" anchor="ctr" bIns="91425" lIns="91425" rIns="91425" tIns="91425">
              <a:noAutofit/>
            </a:bodyPr>
            <a:lstStyle/>
            <a:p>
              <a:pPr lvl="0">
                <a:spcBef>
                  <a:spcPts val="0"/>
                </a:spcBef>
                <a:buNone/>
              </a:pPr>
              <a:r>
                <a:t/>
              </a:r>
              <a:endParaRPr/>
            </a:p>
          </p:txBody>
        </p:sp>
        <p:sp>
          <p:nvSpPr>
            <p:cNvPr id="33" name="Shape 33"/>
            <p:cNvSpPr/>
            <p:nvPr/>
          </p:nvSpPr>
          <p:spPr>
            <a:xfrm rot="10800000">
              <a:off x="8154757" y="3903682"/>
              <a:ext cx="989100" cy="987900"/>
            </a:xfrm>
            <a:prstGeom prst="rtTriangle">
              <a:avLst/>
            </a:prstGeom>
            <a:solidFill>
              <a:schemeClr val="accent3"/>
            </a:solidFill>
            <a:ln>
              <a:noFill/>
            </a:ln>
          </p:spPr>
          <p:txBody>
            <a:bodyPr anchorCtr="0" anchor="ctr" bIns="91425" lIns="91425" rIns="91425" tIns="91425">
              <a:noAutofit/>
            </a:bodyPr>
            <a:lstStyle/>
            <a:p>
              <a:pPr lvl="0">
                <a:spcBef>
                  <a:spcPts val="0"/>
                </a:spcBef>
                <a:buNone/>
              </a:pPr>
              <a:r>
                <a:t/>
              </a:r>
              <a:endParaRPr/>
            </a:p>
          </p:txBody>
        </p:sp>
        <p:sp>
          <p:nvSpPr>
            <p:cNvPr id="34" name="Shape 34"/>
            <p:cNvSpPr/>
            <p:nvPr/>
          </p:nvSpPr>
          <p:spPr>
            <a:xfrm>
              <a:off x="0" y="4891594"/>
              <a:ext cx="9144000" cy="2520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grpSp>
      <p:sp>
        <p:nvSpPr>
          <p:cNvPr id="35" name="Shape 35"/>
          <p:cNvSpPr txBox="1"/>
          <p:nvPr>
            <p:ph type="title"/>
          </p:nvPr>
        </p:nvSpPr>
        <p:spPr>
          <a:xfrm>
            <a:off x="311700" y="410000"/>
            <a:ext cx="8520600" cy="6078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6" name="Shape 36"/>
          <p:cNvSpPr txBox="1"/>
          <p:nvPr>
            <p:ph idx="1" type="body"/>
          </p:nvPr>
        </p:nvSpPr>
        <p:spPr>
          <a:xfrm>
            <a:off x="311700" y="1229875"/>
            <a:ext cx="8520600" cy="33390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7" name="Shape 37"/>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38" name="Shape 38"/>
        <p:cNvGrpSpPr/>
        <p:nvPr/>
      </p:nvGrpSpPr>
      <p:grpSpPr>
        <a:xfrm>
          <a:off x="0" y="0"/>
          <a:ext cx="0" cy="0"/>
          <a:chOff x="0" y="0"/>
          <a:chExt cx="0" cy="0"/>
        </a:xfrm>
      </p:grpSpPr>
      <p:sp>
        <p:nvSpPr>
          <p:cNvPr id="39" name="Shape 39"/>
          <p:cNvSpPr txBox="1"/>
          <p:nvPr>
            <p:ph type="title"/>
          </p:nvPr>
        </p:nvSpPr>
        <p:spPr>
          <a:xfrm>
            <a:off x="311700" y="410000"/>
            <a:ext cx="8520600" cy="6078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 type="body"/>
          </p:nvPr>
        </p:nvSpPr>
        <p:spPr>
          <a:xfrm>
            <a:off x="311700" y="1229975"/>
            <a:ext cx="3999900" cy="33390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41" name="Shape 41"/>
          <p:cNvSpPr txBox="1"/>
          <p:nvPr>
            <p:ph idx="2" type="body"/>
          </p:nvPr>
        </p:nvSpPr>
        <p:spPr>
          <a:xfrm>
            <a:off x="4832400" y="1229975"/>
            <a:ext cx="3999900" cy="33390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42" name="Shape 42"/>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solidFill>
                  <a:schemeClr val="dk2"/>
                </a:solidFill>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43" name="Shape 43"/>
        <p:cNvGrpSpPr/>
        <p:nvPr/>
      </p:nvGrpSpPr>
      <p:grpSpPr>
        <a:xfrm>
          <a:off x="0" y="0"/>
          <a:ext cx="0" cy="0"/>
          <a:chOff x="0" y="0"/>
          <a:chExt cx="0" cy="0"/>
        </a:xfrm>
      </p:grpSpPr>
      <p:sp>
        <p:nvSpPr>
          <p:cNvPr id="44" name="Shape 44"/>
          <p:cNvSpPr txBox="1"/>
          <p:nvPr>
            <p:ph type="title"/>
          </p:nvPr>
        </p:nvSpPr>
        <p:spPr>
          <a:xfrm>
            <a:off x="311700" y="410000"/>
            <a:ext cx="8520600" cy="6078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5" name="Shape 45"/>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solidFill>
                  <a:schemeClr val="dk2"/>
                </a:solidFill>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46" name="Shape 46"/>
        <p:cNvGrpSpPr/>
        <p:nvPr/>
      </p:nvGrpSpPr>
      <p:grpSpPr>
        <a:xfrm>
          <a:off x="0" y="0"/>
          <a:ext cx="0" cy="0"/>
          <a:chOff x="0" y="0"/>
          <a:chExt cx="0" cy="0"/>
        </a:xfrm>
      </p:grpSpPr>
      <p:sp>
        <p:nvSpPr>
          <p:cNvPr id="47" name="Shape 47"/>
          <p:cNvSpPr txBox="1"/>
          <p:nvPr>
            <p:ph type="title"/>
          </p:nvPr>
        </p:nvSpPr>
        <p:spPr>
          <a:xfrm>
            <a:off x="311700" y="555600"/>
            <a:ext cx="2808000" cy="755700"/>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48" name="Shape 48"/>
          <p:cNvSpPr txBox="1"/>
          <p:nvPr>
            <p:ph idx="1" type="body"/>
          </p:nvPr>
        </p:nvSpPr>
        <p:spPr>
          <a:xfrm>
            <a:off x="311700" y="1465804"/>
            <a:ext cx="2808000" cy="31032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49" name="Shape 49"/>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solidFill>
                  <a:schemeClr val="dk2"/>
                </a:solidFill>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accent4"/>
        </a:solidFill>
      </p:bgPr>
    </p:bg>
    <p:spTree>
      <p:nvGrpSpPr>
        <p:cNvPr id="50" name="Shape 50"/>
        <p:cNvGrpSpPr/>
        <p:nvPr/>
      </p:nvGrpSpPr>
      <p:grpSpPr>
        <a:xfrm>
          <a:off x="0" y="0"/>
          <a:ext cx="0" cy="0"/>
          <a:chOff x="0" y="0"/>
          <a:chExt cx="0" cy="0"/>
        </a:xfrm>
      </p:grpSpPr>
      <p:grpSp>
        <p:nvGrpSpPr>
          <p:cNvPr id="51" name="Shape 51"/>
          <p:cNvGrpSpPr/>
          <p:nvPr/>
        </p:nvGrpSpPr>
        <p:grpSpPr>
          <a:xfrm>
            <a:off x="6098378" y="4"/>
            <a:ext cx="3045625" cy="2030570"/>
            <a:chOff x="6098378" y="4"/>
            <a:chExt cx="3045625" cy="2030570"/>
          </a:xfrm>
        </p:grpSpPr>
        <p:sp>
          <p:nvSpPr>
            <p:cNvPr id="52" name="Shape 52"/>
            <p:cNvSpPr/>
            <p:nvPr/>
          </p:nvSpPr>
          <p:spPr>
            <a:xfrm>
              <a:off x="8128803" y="15"/>
              <a:ext cx="1015200" cy="1015200"/>
            </a:xfrm>
            <a:prstGeom prst="rect">
              <a:avLst/>
            </a:prstGeom>
            <a:solidFill>
              <a:schemeClr val="accent3"/>
            </a:solidFill>
            <a:ln>
              <a:noFill/>
            </a:ln>
          </p:spPr>
          <p:txBody>
            <a:bodyPr anchorCtr="0" anchor="ctr" bIns="91425" lIns="91425" rIns="91425" tIns="91425">
              <a:noAutofit/>
            </a:bodyPr>
            <a:lstStyle/>
            <a:p>
              <a:pPr lvl="0">
                <a:spcBef>
                  <a:spcPts val="0"/>
                </a:spcBef>
                <a:buNone/>
              </a:pPr>
              <a:r>
                <a:t/>
              </a:r>
              <a:endParaRPr/>
            </a:p>
          </p:txBody>
        </p:sp>
        <p:sp>
          <p:nvSpPr>
            <p:cNvPr id="53" name="Shape 53"/>
            <p:cNvSpPr/>
            <p:nvPr/>
          </p:nvSpPr>
          <p:spPr>
            <a:xfrm flipH="1">
              <a:off x="7113463" y="4"/>
              <a:ext cx="1015200" cy="1015200"/>
            </a:xfrm>
            <a:prstGeom prst="rtTriangle">
              <a:avLst/>
            </a:prstGeom>
            <a:solidFill>
              <a:schemeClr val="accent5"/>
            </a:solidFill>
            <a:ln>
              <a:noFill/>
            </a:ln>
          </p:spPr>
          <p:txBody>
            <a:bodyPr anchorCtr="0" anchor="ctr" bIns="91425" lIns="91425" rIns="91425" tIns="91425">
              <a:noAutofit/>
            </a:bodyPr>
            <a:lstStyle/>
            <a:p>
              <a:pPr lvl="0">
                <a:spcBef>
                  <a:spcPts val="0"/>
                </a:spcBef>
                <a:buNone/>
              </a:pPr>
              <a:r>
                <a:t/>
              </a:r>
              <a:endParaRPr/>
            </a:p>
          </p:txBody>
        </p:sp>
        <p:sp>
          <p:nvSpPr>
            <p:cNvPr id="54" name="Shape 54"/>
            <p:cNvSpPr/>
            <p:nvPr/>
          </p:nvSpPr>
          <p:spPr>
            <a:xfrm flipH="1" rot="10800000">
              <a:off x="7113588" y="106"/>
              <a:ext cx="1015200" cy="1015200"/>
            </a:xfrm>
            <a:prstGeom prst="rtTriangle">
              <a:avLst/>
            </a:prstGeom>
            <a:solidFill>
              <a:schemeClr val="accent3"/>
            </a:solidFill>
            <a:ln>
              <a:noFill/>
            </a:ln>
          </p:spPr>
          <p:txBody>
            <a:bodyPr anchorCtr="0" anchor="ctr" bIns="91425" lIns="91425" rIns="91425" tIns="91425">
              <a:noAutofit/>
            </a:bodyPr>
            <a:lstStyle/>
            <a:p>
              <a:pPr lvl="0">
                <a:spcBef>
                  <a:spcPts val="0"/>
                </a:spcBef>
                <a:buNone/>
              </a:pPr>
              <a:r>
                <a:t/>
              </a:r>
              <a:endParaRPr/>
            </a:p>
          </p:txBody>
        </p:sp>
        <p:sp>
          <p:nvSpPr>
            <p:cNvPr id="55" name="Shape 55"/>
            <p:cNvSpPr/>
            <p:nvPr/>
          </p:nvSpPr>
          <p:spPr>
            <a:xfrm rot="10800000">
              <a:off x="6098378" y="96"/>
              <a:ext cx="1015200" cy="1015200"/>
            </a:xfrm>
            <a:prstGeom prst="rtTriangle">
              <a:avLst/>
            </a:prstGeom>
            <a:solidFill>
              <a:schemeClr val="accent5"/>
            </a:solidFill>
            <a:ln>
              <a:noFill/>
            </a:ln>
          </p:spPr>
          <p:txBody>
            <a:bodyPr anchorCtr="0" anchor="ctr" bIns="91425" lIns="91425" rIns="91425" tIns="91425">
              <a:noAutofit/>
            </a:bodyPr>
            <a:lstStyle/>
            <a:p>
              <a:pPr lvl="0">
                <a:spcBef>
                  <a:spcPts val="0"/>
                </a:spcBef>
                <a:buNone/>
              </a:pPr>
              <a:r>
                <a:t/>
              </a:r>
              <a:endParaRPr/>
            </a:p>
          </p:txBody>
        </p:sp>
        <p:sp>
          <p:nvSpPr>
            <p:cNvPr id="56" name="Shape 56"/>
            <p:cNvSpPr/>
            <p:nvPr/>
          </p:nvSpPr>
          <p:spPr>
            <a:xfrm rot="10800000">
              <a:off x="8128789" y="1015375"/>
              <a:ext cx="1015200" cy="1015200"/>
            </a:xfrm>
            <a:prstGeom prst="rtTriangle">
              <a:avLst/>
            </a:prstGeom>
            <a:solidFill>
              <a:schemeClr val="accent5"/>
            </a:solidFill>
            <a:ln>
              <a:noFill/>
            </a:ln>
          </p:spPr>
          <p:txBody>
            <a:bodyPr anchorCtr="0" anchor="ctr" bIns="91425" lIns="91425" rIns="91425" tIns="91425">
              <a:noAutofit/>
            </a:bodyPr>
            <a:lstStyle/>
            <a:p>
              <a:pPr lvl="0">
                <a:spcBef>
                  <a:spcPts val="0"/>
                </a:spcBef>
                <a:buNone/>
              </a:pPr>
              <a:r>
                <a:t/>
              </a:r>
              <a:endParaRPr/>
            </a:p>
          </p:txBody>
        </p:sp>
      </p:grpSp>
      <p:sp>
        <p:nvSpPr>
          <p:cNvPr id="57" name="Shape 57"/>
          <p:cNvSpPr txBox="1"/>
          <p:nvPr>
            <p:ph type="title"/>
          </p:nvPr>
        </p:nvSpPr>
        <p:spPr>
          <a:xfrm>
            <a:off x="490250" y="526350"/>
            <a:ext cx="5618700" cy="4090800"/>
          </a:xfrm>
          <a:prstGeom prst="rect">
            <a:avLst/>
          </a:prstGeom>
        </p:spPr>
        <p:txBody>
          <a:bodyPr anchorCtr="0" anchor="ctr" bIns="91425" lIns="91425" rIns="91425" tIns="91425"/>
          <a:lstStyle>
            <a:lvl1pPr lvl="0">
              <a:spcBef>
                <a:spcPts val="0"/>
              </a:spcBef>
              <a:buClr>
                <a:schemeClr val="lt1"/>
              </a:buClr>
              <a:buSzPct val="100000"/>
              <a:defRPr sz="4800">
                <a:solidFill>
                  <a:schemeClr val="lt1"/>
                </a:solidFill>
              </a:defRPr>
            </a:lvl1pPr>
            <a:lvl2pPr lvl="1">
              <a:spcBef>
                <a:spcPts val="0"/>
              </a:spcBef>
              <a:buClr>
                <a:schemeClr val="lt1"/>
              </a:buClr>
              <a:buSzPct val="100000"/>
              <a:defRPr sz="4800">
                <a:solidFill>
                  <a:schemeClr val="lt1"/>
                </a:solidFill>
              </a:defRPr>
            </a:lvl2pPr>
            <a:lvl3pPr lvl="2">
              <a:spcBef>
                <a:spcPts val="0"/>
              </a:spcBef>
              <a:buClr>
                <a:schemeClr val="lt1"/>
              </a:buClr>
              <a:buSzPct val="100000"/>
              <a:defRPr sz="4800">
                <a:solidFill>
                  <a:schemeClr val="lt1"/>
                </a:solidFill>
              </a:defRPr>
            </a:lvl3pPr>
            <a:lvl4pPr lvl="3">
              <a:spcBef>
                <a:spcPts val="0"/>
              </a:spcBef>
              <a:buClr>
                <a:schemeClr val="lt1"/>
              </a:buClr>
              <a:buSzPct val="100000"/>
              <a:defRPr sz="4800">
                <a:solidFill>
                  <a:schemeClr val="lt1"/>
                </a:solidFill>
              </a:defRPr>
            </a:lvl4pPr>
            <a:lvl5pPr lvl="4">
              <a:spcBef>
                <a:spcPts val="0"/>
              </a:spcBef>
              <a:buClr>
                <a:schemeClr val="lt1"/>
              </a:buClr>
              <a:buSzPct val="100000"/>
              <a:defRPr sz="4800">
                <a:solidFill>
                  <a:schemeClr val="lt1"/>
                </a:solidFill>
              </a:defRPr>
            </a:lvl5pPr>
            <a:lvl6pPr lvl="5">
              <a:spcBef>
                <a:spcPts val="0"/>
              </a:spcBef>
              <a:buClr>
                <a:schemeClr val="lt1"/>
              </a:buClr>
              <a:buSzPct val="100000"/>
              <a:defRPr sz="4800">
                <a:solidFill>
                  <a:schemeClr val="lt1"/>
                </a:solidFill>
              </a:defRPr>
            </a:lvl6pPr>
            <a:lvl7pPr lvl="6">
              <a:spcBef>
                <a:spcPts val="0"/>
              </a:spcBef>
              <a:buClr>
                <a:schemeClr val="lt1"/>
              </a:buClr>
              <a:buSzPct val="100000"/>
              <a:defRPr sz="4800">
                <a:solidFill>
                  <a:schemeClr val="lt1"/>
                </a:solidFill>
              </a:defRPr>
            </a:lvl7pPr>
            <a:lvl8pPr lvl="7">
              <a:spcBef>
                <a:spcPts val="0"/>
              </a:spcBef>
              <a:buClr>
                <a:schemeClr val="lt1"/>
              </a:buClr>
              <a:buSzPct val="100000"/>
              <a:defRPr sz="4800">
                <a:solidFill>
                  <a:schemeClr val="lt1"/>
                </a:solidFill>
              </a:defRPr>
            </a:lvl8pPr>
            <a:lvl9pPr lvl="8">
              <a:spcBef>
                <a:spcPts val="0"/>
              </a:spcBef>
              <a:buClr>
                <a:schemeClr val="lt1"/>
              </a:buClr>
              <a:buSzPct val="100000"/>
              <a:defRPr sz="4800">
                <a:solidFill>
                  <a:schemeClr val="lt1"/>
                </a:solidFill>
              </a:defRPr>
            </a:lvl9pPr>
          </a:lstStyle>
          <a:p/>
        </p:txBody>
      </p:sp>
      <p:sp>
        <p:nvSpPr>
          <p:cNvPr id="58" name="Shape 58"/>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59" name="Shape 59"/>
        <p:cNvGrpSpPr/>
        <p:nvPr/>
      </p:nvGrpSpPr>
      <p:grpSpPr>
        <a:xfrm>
          <a:off x="0" y="0"/>
          <a:ext cx="0" cy="0"/>
          <a:chOff x="0" y="0"/>
          <a:chExt cx="0" cy="0"/>
        </a:xfrm>
      </p:grpSpPr>
      <p:sp>
        <p:nvSpPr>
          <p:cNvPr id="60" name="Shape 60"/>
          <p:cNvSpPr/>
          <p:nvPr/>
        </p:nvSpPr>
        <p:spPr>
          <a:xfrm>
            <a:off x="4572000" y="-175"/>
            <a:ext cx="4572000" cy="51435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cxnSp>
        <p:nvCxnSpPr>
          <p:cNvPr id="61" name="Shape 61"/>
          <p:cNvCxnSpPr/>
          <p:nvPr/>
        </p:nvCxnSpPr>
        <p:spPr>
          <a:xfrm>
            <a:off x="5029675" y="4495500"/>
            <a:ext cx="468300" cy="0"/>
          </a:xfrm>
          <a:prstGeom prst="straightConnector1">
            <a:avLst/>
          </a:prstGeom>
          <a:noFill/>
          <a:ln cap="flat" cmpd="sng" w="19050">
            <a:solidFill>
              <a:schemeClr val="lt1"/>
            </a:solidFill>
            <a:prstDash val="solid"/>
            <a:round/>
            <a:headEnd len="med" w="med" type="none"/>
            <a:tailEnd len="med" w="med" type="none"/>
          </a:ln>
        </p:spPr>
      </p:cxnSp>
      <p:sp>
        <p:nvSpPr>
          <p:cNvPr id="62" name="Shape 62"/>
          <p:cNvSpPr txBox="1"/>
          <p:nvPr>
            <p:ph type="title"/>
          </p:nvPr>
        </p:nvSpPr>
        <p:spPr>
          <a:xfrm>
            <a:off x="265500" y="1151100"/>
            <a:ext cx="4045200" cy="1564500"/>
          </a:xfrm>
          <a:prstGeom prst="rect">
            <a:avLst/>
          </a:prstGeom>
        </p:spPr>
        <p:txBody>
          <a:bodyPr anchorCtr="0" anchor="b" bIns="91425" lIns="91425" rIns="91425"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63" name="Shape 63"/>
          <p:cNvSpPr txBox="1"/>
          <p:nvPr>
            <p:ph idx="1" type="subTitle"/>
          </p:nvPr>
        </p:nvSpPr>
        <p:spPr>
          <a:xfrm>
            <a:off x="265500" y="2769001"/>
            <a:ext cx="4045200" cy="1269300"/>
          </a:xfrm>
          <a:prstGeom prst="rect">
            <a:avLst/>
          </a:prstGeom>
        </p:spPr>
        <p:txBody>
          <a:bodyPr anchorCtr="0" anchor="t" bIns="91425" lIns="91425" rIns="91425"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64" name="Shape 64"/>
          <p:cNvSpPr txBox="1"/>
          <p:nvPr>
            <p:ph idx="2" type="body"/>
          </p:nvPr>
        </p:nvSpPr>
        <p:spPr>
          <a:xfrm>
            <a:off x="4939500" y="724200"/>
            <a:ext cx="3837000" cy="3695100"/>
          </a:xfrm>
          <a:prstGeom prst="rect">
            <a:avLst/>
          </a:prstGeom>
        </p:spPr>
        <p:txBody>
          <a:bodyPr anchorCtr="0" anchor="ctr" bIns="91425" lIns="91425" rIns="91425" tIns="91425"/>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p:txBody>
      </p:sp>
      <p:sp>
        <p:nvSpPr>
          <p:cNvPr id="65" name="Shape 65"/>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66" name="Shape 66"/>
        <p:cNvGrpSpPr/>
        <p:nvPr/>
      </p:nvGrpSpPr>
      <p:grpSpPr>
        <a:xfrm>
          <a:off x="0" y="0"/>
          <a:ext cx="0" cy="0"/>
          <a:chOff x="0" y="0"/>
          <a:chExt cx="0" cy="0"/>
        </a:xfrm>
      </p:grpSpPr>
      <p:sp>
        <p:nvSpPr>
          <p:cNvPr id="67" name="Shape 67"/>
          <p:cNvSpPr txBox="1"/>
          <p:nvPr>
            <p:ph idx="1" type="body"/>
          </p:nvPr>
        </p:nvSpPr>
        <p:spPr>
          <a:xfrm>
            <a:off x="319500" y="4230575"/>
            <a:ext cx="5998800" cy="598800"/>
          </a:xfrm>
          <a:prstGeom prst="rect">
            <a:avLst/>
          </a:prstGeom>
        </p:spPr>
        <p:txBody>
          <a:bodyPr anchorCtr="0" anchor="ctr" bIns="91425" lIns="91425" rIns="91425" tIns="91425"/>
          <a:lstStyle>
            <a:lvl1pPr lvl="0">
              <a:lnSpc>
                <a:spcPct val="100000"/>
              </a:lnSpc>
              <a:spcBef>
                <a:spcPts val="0"/>
              </a:spcBef>
              <a:spcAft>
                <a:spcPts val="0"/>
              </a:spcAft>
              <a:buNone/>
              <a:defRPr/>
            </a:lvl1pPr>
          </a:lstStyle>
          <a:p/>
        </p:txBody>
      </p:sp>
      <p:sp>
        <p:nvSpPr>
          <p:cNvPr id="68" name="Shape 68"/>
          <p:cNvSpPr txBox="1"/>
          <p:nvPr>
            <p:ph idx="12" type="sldNum"/>
          </p:nvPr>
        </p:nvSpPr>
        <p:spPr>
          <a:xfrm>
            <a:off x="8460431" y="4651190"/>
            <a:ext cx="548700"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th">
                <a:solidFill>
                  <a:schemeClr val="dk2"/>
                </a:solidFill>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10000"/>
            <a:ext cx="8520600" cy="607800"/>
          </a:xfrm>
          <a:prstGeom prst="rect">
            <a:avLst/>
          </a:prstGeom>
          <a:noFill/>
          <a:ln>
            <a:noFill/>
          </a:ln>
        </p:spPr>
        <p:txBody>
          <a:bodyPr anchorCtr="0" anchor="t" bIns="91425" lIns="91425" rIns="91425" tIns="91425"/>
          <a:lstStyle>
            <a:lvl1pPr lvl="0">
              <a:spcBef>
                <a:spcPts val="0"/>
              </a:spcBef>
              <a:buClr>
                <a:schemeClr val="dk1"/>
              </a:buClr>
              <a:buSzPct val="100000"/>
              <a:buFont typeface="Roboto"/>
              <a:buNone/>
              <a:defRPr sz="3000">
                <a:solidFill>
                  <a:schemeClr val="dk1"/>
                </a:solidFill>
                <a:latin typeface="Roboto"/>
                <a:ea typeface="Roboto"/>
                <a:cs typeface="Roboto"/>
                <a:sym typeface="Roboto"/>
              </a:defRPr>
            </a:lvl1pPr>
            <a:lvl2pPr lvl="1">
              <a:spcBef>
                <a:spcPts val="0"/>
              </a:spcBef>
              <a:buClr>
                <a:schemeClr val="dk1"/>
              </a:buClr>
              <a:buSzPct val="100000"/>
              <a:buFont typeface="Roboto"/>
              <a:buNone/>
              <a:defRPr sz="3000">
                <a:solidFill>
                  <a:schemeClr val="dk1"/>
                </a:solidFill>
                <a:latin typeface="Roboto"/>
                <a:ea typeface="Roboto"/>
                <a:cs typeface="Roboto"/>
                <a:sym typeface="Roboto"/>
              </a:defRPr>
            </a:lvl2pPr>
            <a:lvl3pPr lvl="2">
              <a:spcBef>
                <a:spcPts val="0"/>
              </a:spcBef>
              <a:buClr>
                <a:schemeClr val="dk1"/>
              </a:buClr>
              <a:buSzPct val="100000"/>
              <a:buFont typeface="Roboto"/>
              <a:buNone/>
              <a:defRPr sz="3000">
                <a:solidFill>
                  <a:schemeClr val="dk1"/>
                </a:solidFill>
                <a:latin typeface="Roboto"/>
                <a:ea typeface="Roboto"/>
                <a:cs typeface="Roboto"/>
                <a:sym typeface="Roboto"/>
              </a:defRPr>
            </a:lvl3pPr>
            <a:lvl4pPr lvl="3">
              <a:spcBef>
                <a:spcPts val="0"/>
              </a:spcBef>
              <a:buClr>
                <a:schemeClr val="dk1"/>
              </a:buClr>
              <a:buSzPct val="100000"/>
              <a:buFont typeface="Roboto"/>
              <a:buNone/>
              <a:defRPr sz="3000">
                <a:solidFill>
                  <a:schemeClr val="dk1"/>
                </a:solidFill>
                <a:latin typeface="Roboto"/>
                <a:ea typeface="Roboto"/>
                <a:cs typeface="Roboto"/>
                <a:sym typeface="Roboto"/>
              </a:defRPr>
            </a:lvl4pPr>
            <a:lvl5pPr lvl="4">
              <a:spcBef>
                <a:spcPts val="0"/>
              </a:spcBef>
              <a:buClr>
                <a:schemeClr val="dk1"/>
              </a:buClr>
              <a:buSzPct val="100000"/>
              <a:buFont typeface="Roboto"/>
              <a:buNone/>
              <a:defRPr sz="3000">
                <a:solidFill>
                  <a:schemeClr val="dk1"/>
                </a:solidFill>
                <a:latin typeface="Roboto"/>
                <a:ea typeface="Roboto"/>
                <a:cs typeface="Roboto"/>
                <a:sym typeface="Roboto"/>
              </a:defRPr>
            </a:lvl5pPr>
            <a:lvl6pPr lvl="5">
              <a:spcBef>
                <a:spcPts val="0"/>
              </a:spcBef>
              <a:buClr>
                <a:schemeClr val="dk1"/>
              </a:buClr>
              <a:buSzPct val="100000"/>
              <a:buFont typeface="Roboto"/>
              <a:buNone/>
              <a:defRPr sz="3000">
                <a:solidFill>
                  <a:schemeClr val="dk1"/>
                </a:solidFill>
                <a:latin typeface="Roboto"/>
                <a:ea typeface="Roboto"/>
                <a:cs typeface="Roboto"/>
                <a:sym typeface="Roboto"/>
              </a:defRPr>
            </a:lvl6pPr>
            <a:lvl7pPr lvl="6">
              <a:spcBef>
                <a:spcPts val="0"/>
              </a:spcBef>
              <a:buClr>
                <a:schemeClr val="dk1"/>
              </a:buClr>
              <a:buSzPct val="100000"/>
              <a:buFont typeface="Roboto"/>
              <a:buNone/>
              <a:defRPr sz="3000">
                <a:solidFill>
                  <a:schemeClr val="dk1"/>
                </a:solidFill>
                <a:latin typeface="Roboto"/>
                <a:ea typeface="Roboto"/>
                <a:cs typeface="Roboto"/>
                <a:sym typeface="Roboto"/>
              </a:defRPr>
            </a:lvl7pPr>
            <a:lvl8pPr lvl="7">
              <a:spcBef>
                <a:spcPts val="0"/>
              </a:spcBef>
              <a:buClr>
                <a:schemeClr val="dk1"/>
              </a:buClr>
              <a:buSzPct val="100000"/>
              <a:buFont typeface="Roboto"/>
              <a:buNone/>
              <a:defRPr sz="3000">
                <a:solidFill>
                  <a:schemeClr val="dk1"/>
                </a:solidFill>
                <a:latin typeface="Roboto"/>
                <a:ea typeface="Roboto"/>
                <a:cs typeface="Roboto"/>
                <a:sym typeface="Roboto"/>
              </a:defRPr>
            </a:lvl8pPr>
            <a:lvl9pPr lvl="8">
              <a:spcBef>
                <a:spcPts val="0"/>
              </a:spcBef>
              <a:buClr>
                <a:schemeClr val="dk1"/>
              </a:buClr>
              <a:buSzPct val="100000"/>
              <a:buFont typeface="Roboto"/>
              <a:buNone/>
              <a:defRPr sz="3000">
                <a:solidFill>
                  <a:schemeClr val="dk1"/>
                </a:solidFill>
                <a:latin typeface="Roboto"/>
                <a:ea typeface="Roboto"/>
                <a:cs typeface="Roboto"/>
                <a:sym typeface="Roboto"/>
              </a:defRPr>
            </a:lvl9pPr>
          </a:lstStyle>
          <a:p/>
        </p:txBody>
      </p:sp>
      <p:sp>
        <p:nvSpPr>
          <p:cNvPr id="7" name="Shape 7"/>
          <p:cNvSpPr txBox="1"/>
          <p:nvPr>
            <p:ph idx="1" type="body"/>
          </p:nvPr>
        </p:nvSpPr>
        <p:spPr>
          <a:xfrm>
            <a:off x="311700" y="1229875"/>
            <a:ext cx="8520600" cy="33390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Roboto"/>
              <a:defRPr sz="1800">
                <a:solidFill>
                  <a:schemeClr val="dk2"/>
                </a:solidFill>
                <a:latin typeface="Roboto"/>
                <a:ea typeface="Roboto"/>
                <a:cs typeface="Roboto"/>
                <a:sym typeface="Roboto"/>
              </a:defRPr>
            </a:lvl1pPr>
            <a:lvl2pPr lvl="1">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2pPr>
            <a:lvl3pPr lvl="2">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3pPr>
            <a:lvl4pPr lvl="3">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4pPr>
            <a:lvl5pPr lvl="4">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5pPr>
            <a:lvl6pPr lvl="5">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6pPr>
            <a:lvl7pPr lvl="6">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7pPr>
            <a:lvl8pPr lvl="7">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8pPr>
            <a:lvl9pPr lvl="8">
              <a:lnSpc>
                <a:spcPct val="115000"/>
              </a:lnSpc>
              <a:spcBef>
                <a:spcPts val="0"/>
              </a:spcBef>
              <a:spcAft>
                <a:spcPts val="1600"/>
              </a:spcAft>
              <a:buClr>
                <a:schemeClr val="dk2"/>
              </a:buClr>
              <a:buFont typeface="Roboto"/>
              <a:defRPr>
                <a:solidFill>
                  <a:schemeClr val="dk2"/>
                </a:solidFill>
                <a:latin typeface="Roboto"/>
                <a:ea typeface="Roboto"/>
                <a:cs typeface="Roboto"/>
                <a:sym typeface="Roboto"/>
              </a:defRPr>
            </a:lvl9pPr>
          </a:lstStyle>
          <a:p/>
        </p:txBody>
      </p:sp>
      <p:sp>
        <p:nvSpPr>
          <p:cNvPr id="8" name="Shape 8"/>
          <p:cNvSpPr txBox="1"/>
          <p:nvPr>
            <p:ph idx="12" type="sldNum"/>
          </p:nvPr>
        </p:nvSpPr>
        <p:spPr>
          <a:xfrm>
            <a:off x="8460431" y="4651190"/>
            <a:ext cx="548700"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th" sz="1000">
                <a:solidFill>
                  <a:schemeClr val="lt1"/>
                </a:solidFill>
                <a:latin typeface="Roboto"/>
                <a:ea typeface="Roboto"/>
                <a:cs typeface="Roboto"/>
                <a:sym typeface="Robot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01.png"/><Relationship Id="rId4" Type="http://schemas.openxmlformats.org/officeDocument/2006/relationships/image" Target="../media/image00.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 name="Shape 84"/>
        <p:cNvGrpSpPr/>
        <p:nvPr/>
      </p:nvGrpSpPr>
      <p:grpSpPr>
        <a:xfrm>
          <a:off x="0" y="0"/>
          <a:ext cx="0" cy="0"/>
          <a:chOff x="0" y="0"/>
          <a:chExt cx="0" cy="0"/>
        </a:xfrm>
      </p:grpSpPr>
      <p:sp>
        <p:nvSpPr>
          <p:cNvPr id="85" name="Shape 85"/>
          <p:cNvSpPr txBox="1"/>
          <p:nvPr>
            <p:ph type="ctrTitle"/>
          </p:nvPr>
        </p:nvSpPr>
        <p:spPr>
          <a:xfrm>
            <a:off x="311700" y="807775"/>
            <a:ext cx="8520600" cy="1467000"/>
          </a:xfrm>
          <a:prstGeom prst="rect">
            <a:avLst/>
          </a:prstGeom>
        </p:spPr>
        <p:txBody>
          <a:bodyPr anchorCtr="0" anchor="b" bIns="91425" lIns="91425" rIns="91425" tIns="91425">
            <a:noAutofit/>
          </a:bodyPr>
          <a:lstStyle/>
          <a:p>
            <a:pPr lvl="0" algn="ctr">
              <a:spcBef>
                <a:spcPts val="0"/>
              </a:spcBef>
              <a:buNone/>
            </a:pPr>
            <a:r>
              <a:rPr b="1" lang="th" sz="7200">
                <a:latin typeface="DilleniaUPC"/>
                <a:ea typeface="DilleniaUPC"/>
                <a:cs typeface="DilleniaUPC"/>
                <a:sym typeface="DilleniaUPC"/>
              </a:rPr>
              <a:t>Translation Problems</a:t>
            </a:r>
          </a:p>
        </p:txBody>
      </p:sp>
      <p:sp>
        <p:nvSpPr>
          <p:cNvPr id="86" name="Shape 86"/>
          <p:cNvSpPr txBox="1"/>
          <p:nvPr>
            <p:ph idx="1" type="subTitle"/>
          </p:nvPr>
        </p:nvSpPr>
        <p:spPr>
          <a:xfrm>
            <a:off x="537025" y="2040350"/>
            <a:ext cx="8520600" cy="1635000"/>
          </a:xfrm>
          <a:prstGeom prst="rect">
            <a:avLst/>
          </a:prstGeom>
        </p:spPr>
        <p:txBody>
          <a:bodyPr anchorCtr="0" anchor="t" bIns="91425" lIns="91425" rIns="91425" tIns="91425">
            <a:noAutofit/>
          </a:bodyPr>
          <a:lstStyle/>
          <a:p>
            <a:pPr lvl="0" rtl="0" algn="ctr">
              <a:lnSpc>
                <a:spcPct val="115000"/>
              </a:lnSpc>
              <a:spcBef>
                <a:spcPts val="0"/>
              </a:spcBef>
              <a:buNone/>
            </a:pPr>
            <a:r>
              <a:rPr b="1" lang="th" sz="3800">
                <a:solidFill>
                  <a:schemeClr val="accent5"/>
                </a:solidFill>
                <a:latin typeface="DilleniaUPC"/>
                <a:ea typeface="DilleniaUPC"/>
                <a:cs typeface="DilleniaUPC"/>
                <a:sym typeface="DilleniaUPC"/>
              </a:rPr>
              <a:t>can be divided into </a:t>
            </a:r>
            <a:r>
              <a:rPr b="1" lang="th" sz="3800" u="sng">
                <a:solidFill>
                  <a:schemeClr val="accent5"/>
                </a:solidFill>
                <a:latin typeface="DilleniaUPC"/>
                <a:ea typeface="DilleniaUPC"/>
                <a:cs typeface="DilleniaUPC"/>
                <a:sym typeface="DilleniaUPC"/>
              </a:rPr>
              <a:t>linguistic problems</a:t>
            </a:r>
            <a:r>
              <a:rPr b="1" lang="th" sz="3800">
                <a:solidFill>
                  <a:schemeClr val="accent5"/>
                </a:solidFill>
                <a:latin typeface="DilleniaUPC"/>
                <a:ea typeface="DilleniaUPC"/>
                <a:cs typeface="DilleniaUPC"/>
                <a:sym typeface="DilleniaUPC"/>
              </a:rPr>
              <a:t> and </a:t>
            </a:r>
          </a:p>
          <a:p>
            <a:pPr lvl="0" algn="ctr">
              <a:lnSpc>
                <a:spcPct val="115000"/>
              </a:lnSpc>
              <a:spcBef>
                <a:spcPts val="0"/>
              </a:spcBef>
              <a:buClr>
                <a:schemeClr val="dk1"/>
              </a:buClr>
              <a:buSzPct val="28947"/>
              <a:buFont typeface="Arial"/>
              <a:buNone/>
            </a:pPr>
            <a:r>
              <a:rPr b="1" lang="th" sz="3800" u="sng">
                <a:solidFill>
                  <a:schemeClr val="accent5"/>
                </a:solidFill>
                <a:latin typeface="DilleniaUPC"/>
                <a:ea typeface="DilleniaUPC"/>
                <a:cs typeface="DilleniaUPC"/>
                <a:sym typeface="DilleniaUPC"/>
              </a:rPr>
              <a:t>cultural problems</a:t>
            </a:r>
          </a:p>
        </p:txBody>
      </p:sp>
      <p:sp>
        <p:nvSpPr>
          <p:cNvPr id="87" name="Shape 87"/>
          <p:cNvSpPr txBox="1"/>
          <p:nvPr/>
        </p:nvSpPr>
        <p:spPr>
          <a:xfrm>
            <a:off x="5899225" y="3838525"/>
            <a:ext cx="3158400" cy="1253700"/>
          </a:xfrm>
          <a:prstGeom prst="rect">
            <a:avLst/>
          </a:prstGeom>
          <a:noFill/>
          <a:ln>
            <a:noFill/>
          </a:ln>
        </p:spPr>
        <p:txBody>
          <a:bodyPr anchorCtr="0" anchor="t" bIns="91425" lIns="91425" rIns="91425" tIns="91425">
            <a:noAutofit/>
          </a:bodyPr>
          <a:lstStyle/>
          <a:p>
            <a:pPr lvl="0">
              <a:spcBef>
                <a:spcPts val="0"/>
              </a:spcBef>
              <a:buNone/>
            </a:pPr>
            <a:r>
              <a:t/>
            </a:r>
            <a:endParaRPr/>
          </a:p>
          <a:p>
            <a:pPr lvl="0">
              <a:spcBef>
                <a:spcPts val="0"/>
              </a:spcBef>
              <a:buNone/>
            </a:pPr>
            <a:r>
              <a:rPr lang="th">
                <a:solidFill>
                  <a:schemeClr val="lt2"/>
                </a:solidFill>
              </a:rPr>
              <a:t>Kanwara    Meepunyo  560110006</a:t>
            </a:r>
          </a:p>
          <a:p>
            <a:pPr lvl="0">
              <a:spcBef>
                <a:spcPts val="0"/>
              </a:spcBef>
              <a:buNone/>
            </a:pPr>
            <a:r>
              <a:t/>
            </a:r>
            <a:endParaRPr>
              <a:solidFill>
                <a:schemeClr val="lt2"/>
              </a:solidFill>
            </a:endParaRPr>
          </a:p>
          <a:p>
            <a:pPr lvl="0">
              <a:spcBef>
                <a:spcPts val="0"/>
              </a:spcBef>
              <a:buNone/>
            </a:pPr>
            <a:r>
              <a:rPr lang="th">
                <a:solidFill>
                  <a:schemeClr val="lt2"/>
                </a:solidFill>
              </a:rPr>
              <a:t>Duanghathai  Pakdee  560110028</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9" name="Shape 139"/>
        <p:cNvGrpSpPr/>
        <p:nvPr/>
      </p:nvGrpSpPr>
      <p:grpSpPr>
        <a:xfrm>
          <a:off x="0" y="0"/>
          <a:ext cx="0" cy="0"/>
          <a:chOff x="0" y="0"/>
          <a:chExt cx="0" cy="0"/>
        </a:xfrm>
      </p:grpSpPr>
      <p:sp>
        <p:nvSpPr>
          <p:cNvPr id="140" name="Shape 140"/>
          <p:cNvSpPr txBox="1"/>
          <p:nvPr>
            <p:ph type="title"/>
          </p:nvPr>
        </p:nvSpPr>
        <p:spPr>
          <a:xfrm>
            <a:off x="311700" y="410000"/>
            <a:ext cx="8520600" cy="607800"/>
          </a:xfrm>
          <a:prstGeom prst="rect">
            <a:avLst/>
          </a:prstGeom>
        </p:spPr>
        <p:txBody>
          <a:bodyPr anchorCtr="0" anchor="t" bIns="91425" lIns="91425" rIns="91425" tIns="91425">
            <a:noAutofit/>
          </a:bodyPr>
          <a:lstStyle/>
          <a:p>
            <a:pPr lvl="0">
              <a:spcBef>
                <a:spcPts val="0"/>
              </a:spcBef>
              <a:buNone/>
            </a:pPr>
            <a:r>
              <a:t/>
            </a:r>
            <a:endParaRPr/>
          </a:p>
        </p:txBody>
      </p:sp>
      <p:sp>
        <p:nvSpPr>
          <p:cNvPr id="141" name="Shape 141"/>
          <p:cNvSpPr txBox="1"/>
          <p:nvPr>
            <p:ph idx="1" type="body"/>
          </p:nvPr>
        </p:nvSpPr>
        <p:spPr>
          <a:xfrm>
            <a:off x="225400" y="744100"/>
            <a:ext cx="9091800" cy="3674100"/>
          </a:xfrm>
          <a:prstGeom prst="rect">
            <a:avLst/>
          </a:prstGeom>
        </p:spPr>
        <p:txBody>
          <a:bodyPr anchorCtr="0" anchor="t" bIns="91425" lIns="91425" rIns="91425" tIns="91425">
            <a:noAutofit/>
          </a:bodyPr>
          <a:lstStyle/>
          <a:p>
            <a:pPr lvl="0">
              <a:spcBef>
                <a:spcPts val="0"/>
              </a:spcBef>
              <a:buNone/>
            </a:pPr>
            <a:r>
              <a:rPr b="1" lang="th" sz="2400"/>
              <a:t>2. Gender</a:t>
            </a:r>
          </a:p>
          <a:p>
            <a:pPr lvl="0">
              <a:spcBef>
                <a:spcPts val="0"/>
              </a:spcBef>
              <a:buNone/>
            </a:pPr>
            <a:r>
              <a:rPr lang="th"/>
              <a:t>	John couldn’t possibly be </a:t>
            </a:r>
            <a:r>
              <a:rPr lang="th" u="sng"/>
              <a:t>her</a:t>
            </a:r>
            <a:r>
              <a:rPr lang="th"/>
              <a:t> perfect man since </a:t>
            </a:r>
            <a:r>
              <a:rPr lang="th" u="sng"/>
              <a:t>she</a:t>
            </a:r>
            <a:r>
              <a:rPr lang="th"/>
              <a:t> isn’t attract to </a:t>
            </a:r>
            <a:r>
              <a:rPr lang="th" u="sng"/>
              <a:t>him</a:t>
            </a:r>
            <a:r>
              <a:rPr lang="th"/>
              <a:t>.</a:t>
            </a:r>
          </a:p>
          <a:p>
            <a:pPr lvl="0" rtl="0">
              <a:spcBef>
                <a:spcPts val="0"/>
              </a:spcBef>
              <a:buNone/>
            </a:pPr>
            <a:r>
              <a:rPr lang="th"/>
              <a:t>	วัดนี้อดีตเคยเป็นสถานศึกษาของสุนทรภู่ ซึ่งทางวัดได้สร้างอนุสาวรีย์ของ</a:t>
            </a:r>
            <a:r>
              <a:rPr lang="th" u="sng"/>
              <a:t>ท่าน</a:t>
            </a:r>
            <a:r>
              <a:rPr lang="th"/>
              <a:t>ไว้เป็นอนุสรณ์</a:t>
            </a:r>
          </a:p>
          <a:p>
            <a:pPr lvl="0">
              <a:spcBef>
                <a:spcPts val="0"/>
              </a:spcBef>
              <a:buNone/>
            </a:pPr>
            <a:r>
              <a:rPr b="1" lang="th" sz="2400"/>
              <a:t>3. Person </a:t>
            </a:r>
          </a:p>
          <a:p>
            <a:pPr lvl="0">
              <a:spcBef>
                <a:spcPts val="0"/>
              </a:spcBef>
              <a:buNone/>
            </a:pPr>
            <a:r>
              <a:rPr lang="th"/>
              <a:t>	My old friend jim and </a:t>
            </a:r>
            <a:r>
              <a:rPr lang="th" u="sng"/>
              <a:t>I</a:t>
            </a:r>
            <a:r>
              <a:rPr lang="th"/>
              <a:t> met when </a:t>
            </a:r>
            <a:r>
              <a:rPr lang="th" u="sng"/>
              <a:t>we</a:t>
            </a:r>
            <a:r>
              <a:rPr lang="th"/>
              <a:t> were 17.</a:t>
            </a:r>
          </a:p>
          <a:p>
            <a:pPr lvl="0">
              <a:spcBef>
                <a:spcPts val="0"/>
              </a:spcBef>
              <a:buNone/>
            </a:pPr>
            <a:r>
              <a:rPr lang="th"/>
              <a:t>	</a:t>
            </a:r>
            <a:r>
              <a:rPr lang="th" u="sng"/>
              <a:t>เรา</a:t>
            </a:r>
            <a:r>
              <a:rPr lang="th"/>
              <a:t>อยากชวน</a:t>
            </a:r>
            <a:r>
              <a:rPr lang="th" u="sng"/>
              <a:t>คุณ</a:t>
            </a:r>
            <a:r>
              <a:rPr lang="th"/>
              <a:t>มาร่วมสัมผัสกับผู้ชายคนนี้และเพื่อนของ</a:t>
            </a:r>
            <a:r>
              <a:rPr lang="th" u="sng"/>
              <a:t>เขา</a:t>
            </a:r>
            <a:r>
              <a:rPr lang="th"/>
              <a:t>ในคอนเสิร์ตคืนนี้</a:t>
            </a:r>
          </a:p>
          <a:p>
            <a:pPr indent="-69850" lvl="0" marL="457200">
              <a:spcBef>
                <a:spcPts val="0"/>
              </a:spcBef>
              <a:buClr>
                <a:srgbClr val="000000"/>
              </a:buClr>
              <a:buSzPct val="61111"/>
              <a:buFont typeface="Arial"/>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5" name="Shape 145"/>
        <p:cNvGrpSpPr/>
        <p:nvPr/>
      </p:nvGrpSpPr>
      <p:grpSpPr>
        <a:xfrm>
          <a:off x="0" y="0"/>
          <a:ext cx="0" cy="0"/>
          <a:chOff x="0" y="0"/>
          <a:chExt cx="0" cy="0"/>
        </a:xfrm>
      </p:grpSpPr>
      <p:sp>
        <p:nvSpPr>
          <p:cNvPr id="146" name="Shape 146"/>
          <p:cNvSpPr txBox="1"/>
          <p:nvPr>
            <p:ph type="title"/>
          </p:nvPr>
        </p:nvSpPr>
        <p:spPr>
          <a:xfrm>
            <a:off x="311700" y="410000"/>
            <a:ext cx="8520600" cy="607800"/>
          </a:xfrm>
          <a:prstGeom prst="rect">
            <a:avLst/>
          </a:prstGeom>
        </p:spPr>
        <p:txBody>
          <a:bodyPr anchorCtr="0" anchor="t" bIns="91425" lIns="91425" rIns="91425" tIns="91425">
            <a:noAutofit/>
          </a:bodyPr>
          <a:lstStyle/>
          <a:p>
            <a:pPr lvl="0">
              <a:spcBef>
                <a:spcPts val="0"/>
              </a:spcBef>
              <a:buNone/>
            </a:pPr>
            <a:r>
              <a:t/>
            </a:r>
            <a:endParaRPr/>
          </a:p>
        </p:txBody>
      </p:sp>
      <p:sp>
        <p:nvSpPr>
          <p:cNvPr id="147" name="Shape 147"/>
          <p:cNvSpPr txBox="1"/>
          <p:nvPr>
            <p:ph idx="1" type="body"/>
          </p:nvPr>
        </p:nvSpPr>
        <p:spPr>
          <a:xfrm>
            <a:off x="311700" y="195025"/>
            <a:ext cx="8520600" cy="4373700"/>
          </a:xfrm>
          <a:prstGeom prst="rect">
            <a:avLst/>
          </a:prstGeom>
        </p:spPr>
        <p:txBody>
          <a:bodyPr anchorCtr="0" anchor="t" bIns="91425" lIns="91425" rIns="91425" tIns="91425">
            <a:noAutofit/>
          </a:bodyPr>
          <a:lstStyle/>
          <a:p>
            <a:pPr lvl="0">
              <a:spcBef>
                <a:spcPts val="0"/>
              </a:spcBef>
              <a:buNone/>
            </a:pPr>
            <a:r>
              <a:rPr b="1" lang="th"/>
              <a:t>4. Tense</a:t>
            </a:r>
          </a:p>
          <a:p>
            <a:pPr indent="457200" lvl="0">
              <a:spcBef>
                <a:spcPts val="0"/>
              </a:spcBef>
              <a:buNone/>
            </a:pPr>
            <a:r>
              <a:rPr lang="th"/>
              <a:t>I am speaking.		I ate bananas.</a:t>
            </a:r>
          </a:p>
          <a:p>
            <a:pPr lvl="0">
              <a:spcBef>
                <a:spcPts val="0"/>
              </a:spcBef>
              <a:buNone/>
            </a:pPr>
            <a:r>
              <a:rPr lang="th"/>
              <a:t>	ดินแดนแห่งนี้</a:t>
            </a:r>
            <a:r>
              <a:rPr lang="th" u="sng"/>
              <a:t>เคย</a:t>
            </a:r>
            <a:r>
              <a:rPr lang="th"/>
              <a:t>เป็นเมืองที่อุดมสมบูรณ์</a:t>
            </a:r>
          </a:p>
          <a:p>
            <a:pPr lvl="0">
              <a:spcBef>
                <a:spcPts val="0"/>
              </a:spcBef>
              <a:buNone/>
            </a:pPr>
            <a:r>
              <a:rPr lang="th"/>
              <a:t>	อุทยานแห่งนนี้เปิดเป็นทางการได้</a:t>
            </a:r>
            <a:r>
              <a:rPr lang="th" u="sng"/>
              <a:t>ระยะหนึ่งแล้ว</a:t>
            </a:r>
          </a:p>
          <a:p>
            <a:pPr lvl="0">
              <a:spcBef>
                <a:spcPts val="0"/>
              </a:spcBef>
              <a:buNone/>
            </a:pPr>
            <a:r>
              <a:rPr b="1" lang="th"/>
              <a:t>5. Voice</a:t>
            </a:r>
          </a:p>
          <a:p>
            <a:pPr lvl="0">
              <a:spcBef>
                <a:spcPts val="0"/>
              </a:spcBef>
              <a:buNone/>
            </a:pPr>
            <a:r>
              <a:rPr lang="th"/>
              <a:t>	John breaks the glass.</a:t>
            </a:r>
          </a:p>
          <a:p>
            <a:pPr lvl="0">
              <a:spcBef>
                <a:spcPts val="0"/>
              </a:spcBef>
              <a:buNone/>
            </a:pPr>
            <a:r>
              <a:rPr lang="th"/>
              <a:t>	The glass is broken.</a:t>
            </a:r>
          </a:p>
          <a:p>
            <a:pPr lvl="0">
              <a:spcBef>
                <a:spcPts val="0"/>
              </a:spcBef>
              <a:buNone/>
            </a:pPr>
            <a:r>
              <a:rPr lang="th"/>
              <a:t>	รัชกาลที่1 สร้างโบสถ์พราหมณ์ขึ้นเมื่อ พ.ศ. 2327</a:t>
            </a:r>
          </a:p>
          <a:p>
            <a:pPr indent="0" lvl="0" marL="457200">
              <a:spcBef>
                <a:spcPts val="0"/>
              </a:spcBef>
              <a:buNone/>
            </a:pPr>
            <a:r>
              <a:rPr lang="th"/>
              <a:t> โบสถ์พราหมณ์</a:t>
            </a:r>
            <a:r>
              <a:rPr lang="th" u="sng"/>
              <a:t>สร้างขึ้น</a:t>
            </a:r>
            <a:r>
              <a:rPr lang="th"/>
              <a:t>เมื่อ พ.ศ. 2327</a:t>
            </a:r>
          </a:p>
          <a:p>
            <a:pPr lvl="0">
              <a:spcBef>
                <a:spcPts val="0"/>
              </a:spcBef>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1" name="Shape 151"/>
        <p:cNvGrpSpPr/>
        <p:nvPr/>
      </p:nvGrpSpPr>
      <p:grpSpPr>
        <a:xfrm>
          <a:off x="0" y="0"/>
          <a:ext cx="0" cy="0"/>
          <a:chOff x="0" y="0"/>
          <a:chExt cx="0" cy="0"/>
        </a:xfrm>
      </p:grpSpPr>
      <p:sp>
        <p:nvSpPr>
          <p:cNvPr id="152" name="Shape 152"/>
          <p:cNvSpPr txBox="1"/>
          <p:nvPr>
            <p:ph type="title"/>
          </p:nvPr>
        </p:nvSpPr>
        <p:spPr>
          <a:xfrm>
            <a:off x="311700" y="248450"/>
            <a:ext cx="8520600" cy="607800"/>
          </a:xfrm>
          <a:prstGeom prst="rect">
            <a:avLst/>
          </a:prstGeom>
        </p:spPr>
        <p:txBody>
          <a:bodyPr anchorCtr="0" anchor="t" bIns="91425" lIns="91425" rIns="91425" tIns="91425">
            <a:noAutofit/>
          </a:bodyPr>
          <a:lstStyle/>
          <a:p>
            <a:pPr lvl="0">
              <a:spcBef>
                <a:spcPts val="0"/>
              </a:spcBef>
              <a:buNone/>
            </a:pPr>
            <a:r>
              <a:rPr lang="th" sz="4800">
                <a:latin typeface="DilleniaUPC"/>
                <a:ea typeface="DilleniaUPC"/>
                <a:cs typeface="DilleniaUPC"/>
                <a:sym typeface="DilleniaUPC"/>
              </a:rPr>
              <a:t>Cultural Problems</a:t>
            </a:r>
          </a:p>
          <a:p>
            <a:pPr lvl="0">
              <a:spcBef>
                <a:spcPts val="0"/>
              </a:spcBef>
              <a:buNone/>
            </a:pPr>
            <a:r>
              <a:t/>
            </a:r>
            <a:endParaRPr/>
          </a:p>
        </p:txBody>
      </p:sp>
      <p:sp>
        <p:nvSpPr>
          <p:cNvPr id="153" name="Shape 153"/>
          <p:cNvSpPr txBox="1"/>
          <p:nvPr>
            <p:ph idx="1" type="body"/>
          </p:nvPr>
        </p:nvSpPr>
        <p:spPr>
          <a:xfrm>
            <a:off x="311700" y="1229875"/>
            <a:ext cx="8520600" cy="579600"/>
          </a:xfrm>
          <a:prstGeom prst="rect">
            <a:avLst/>
          </a:prstGeom>
        </p:spPr>
        <p:txBody>
          <a:bodyPr anchorCtr="0" anchor="t" bIns="91425" lIns="91425" rIns="91425" tIns="91425">
            <a:noAutofit/>
          </a:bodyPr>
          <a:lstStyle/>
          <a:p>
            <a:pPr lvl="0" algn="ctr">
              <a:spcBef>
                <a:spcPts val="0"/>
              </a:spcBef>
              <a:buNone/>
            </a:pPr>
            <a:r>
              <a:rPr lang="th" sz="2400">
                <a:solidFill>
                  <a:schemeClr val="dk1"/>
                </a:solidFill>
              </a:rPr>
              <a:t>Cultural specific concepts</a:t>
            </a:r>
          </a:p>
          <a:p>
            <a:pPr lvl="0">
              <a:spcBef>
                <a:spcPts val="0"/>
              </a:spcBef>
              <a:buNone/>
            </a:pPr>
            <a:r>
              <a:t/>
            </a:r>
            <a:endParaRPr/>
          </a:p>
        </p:txBody>
      </p:sp>
      <p:sp>
        <p:nvSpPr>
          <p:cNvPr id="154" name="Shape 154"/>
          <p:cNvSpPr txBox="1"/>
          <p:nvPr/>
        </p:nvSpPr>
        <p:spPr>
          <a:xfrm>
            <a:off x="1513625" y="1862900"/>
            <a:ext cx="6578400" cy="2811000"/>
          </a:xfrm>
          <a:prstGeom prst="rect">
            <a:avLst/>
          </a:prstGeom>
          <a:noFill/>
          <a:ln>
            <a:noFill/>
          </a:ln>
        </p:spPr>
        <p:txBody>
          <a:bodyPr anchorCtr="0" anchor="t" bIns="91425" lIns="91425" rIns="91425" tIns="91425">
            <a:noAutofit/>
          </a:bodyPr>
          <a:lstStyle/>
          <a:p>
            <a:pPr lvl="0" rtl="0" algn="ctr">
              <a:lnSpc>
                <a:spcPct val="115000"/>
              </a:lnSpc>
              <a:spcBef>
                <a:spcPts val="0"/>
              </a:spcBef>
              <a:spcAft>
                <a:spcPts val="1600"/>
              </a:spcAft>
              <a:buNone/>
            </a:pPr>
            <a:r>
              <a:rPr lang="th" sz="1800">
                <a:solidFill>
                  <a:schemeClr val="dk2"/>
                </a:solidFill>
                <a:latin typeface="Roboto"/>
                <a:ea typeface="Roboto"/>
                <a:cs typeface="Roboto"/>
                <a:sym typeface="Roboto"/>
              </a:rPr>
              <a:t>Cultural specific concepts are unknown or rarely </a:t>
            </a:r>
          </a:p>
          <a:p>
            <a:pPr lvl="0" rtl="0" algn="ctr">
              <a:lnSpc>
                <a:spcPct val="115000"/>
              </a:lnSpc>
              <a:spcBef>
                <a:spcPts val="0"/>
              </a:spcBef>
              <a:spcAft>
                <a:spcPts val="1600"/>
              </a:spcAft>
              <a:buNone/>
            </a:pPr>
            <a:r>
              <a:rPr lang="th" sz="1800">
                <a:solidFill>
                  <a:schemeClr val="dk2"/>
                </a:solidFill>
                <a:latin typeface="Roboto"/>
                <a:ea typeface="Roboto"/>
                <a:cs typeface="Roboto"/>
                <a:sym typeface="Roboto"/>
              </a:rPr>
              <a:t>understood in the target culture particularly with </a:t>
            </a:r>
          </a:p>
          <a:p>
            <a:pPr lvl="0" rtl="0" algn="ctr">
              <a:lnSpc>
                <a:spcPct val="115000"/>
              </a:lnSpc>
              <a:spcBef>
                <a:spcPts val="0"/>
              </a:spcBef>
              <a:spcAft>
                <a:spcPts val="1600"/>
              </a:spcAft>
              <a:buNone/>
            </a:pPr>
            <a:r>
              <a:rPr lang="th" sz="1800">
                <a:solidFill>
                  <a:schemeClr val="dk2"/>
                </a:solidFill>
                <a:latin typeface="Roboto"/>
                <a:ea typeface="Roboto"/>
                <a:cs typeface="Roboto"/>
                <a:sym typeface="Roboto"/>
              </a:rPr>
              <a:t>the concept of religious beliefs, social custom, or type of food.</a:t>
            </a:r>
          </a:p>
          <a:p>
            <a:pPr lvl="0" rtl="0" algn="ctr">
              <a:lnSpc>
                <a:spcPct val="115000"/>
              </a:lnSpc>
              <a:spcBef>
                <a:spcPts val="0"/>
              </a:spcBef>
              <a:spcAft>
                <a:spcPts val="1600"/>
              </a:spcAft>
              <a:buNone/>
            </a:pPr>
            <a:r>
              <a:rPr lang="th" sz="1800">
                <a:solidFill>
                  <a:schemeClr val="dk2"/>
                </a:solidFill>
                <a:latin typeface="Roboto"/>
                <a:ea typeface="Roboto"/>
                <a:cs typeface="Roboto"/>
                <a:sym typeface="Roboto"/>
              </a:rPr>
              <a:t>SL: ผีตากผ้าอ้อม</a:t>
            </a:r>
          </a:p>
          <a:p>
            <a:pPr lvl="0" rtl="0" algn="ctr">
              <a:lnSpc>
                <a:spcPct val="115000"/>
              </a:lnSpc>
              <a:spcBef>
                <a:spcPts val="0"/>
              </a:spcBef>
              <a:spcAft>
                <a:spcPts val="1600"/>
              </a:spcAft>
              <a:buNone/>
            </a:pPr>
            <a:r>
              <a:rPr lang="th" sz="1800">
                <a:solidFill>
                  <a:schemeClr val="dk2"/>
                </a:solidFill>
                <a:latin typeface="Roboto"/>
                <a:ea typeface="Roboto"/>
                <a:cs typeface="Roboto"/>
                <a:sym typeface="Roboto"/>
              </a:rPr>
              <a:t>  TL: twilight</a:t>
            </a:r>
          </a:p>
          <a:p>
            <a:pPr lvl="0" rtl="0">
              <a:lnSpc>
                <a:spcPct val="115000"/>
              </a:lnSpc>
              <a:spcBef>
                <a:spcPts val="0"/>
              </a:spcBef>
              <a:spcAft>
                <a:spcPts val="1600"/>
              </a:spcAft>
              <a:buNone/>
            </a:pPr>
            <a:r>
              <a:t/>
            </a:r>
            <a:endParaRPr sz="1800">
              <a:solidFill>
                <a:schemeClr val="dk2"/>
              </a:solidFill>
              <a:latin typeface="Roboto"/>
              <a:ea typeface="Roboto"/>
              <a:cs typeface="Roboto"/>
              <a:sym typeface="Roboto"/>
            </a:endParaRPr>
          </a:p>
          <a:p>
            <a:pPr lvl="0" rtl="0">
              <a:lnSpc>
                <a:spcPct val="115000"/>
              </a:lnSpc>
              <a:spcBef>
                <a:spcPts val="0"/>
              </a:spcBef>
              <a:spcAft>
                <a:spcPts val="1600"/>
              </a:spcAft>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8" name="Shape 158"/>
        <p:cNvGrpSpPr/>
        <p:nvPr/>
      </p:nvGrpSpPr>
      <p:grpSpPr>
        <a:xfrm>
          <a:off x="0" y="0"/>
          <a:ext cx="0" cy="0"/>
          <a:chOff x="0" y="0"/>
          <a:chExt cx="0" cy="0"/>
        </a:xfrm>
      </p:grpSpPr>
      <p:sp>
        <p:nvSpPr>
          <p:cNvPr id="159" name="Shape 159"/>
          <p:cNvSpPr txBox="1"/>
          <p:nvPr>
            <p:ph type="title"/>
          </p:nvPr>
        </p:nvSpPr>
        <p:spPr>
          <a:xfrm>
            <a:off x="282475" y="388100"/>
            <a:ext cx="8520600" cy="1431600"/>
          </a:xfrm>
          <a:prstGeom prst="rect">
            <a:avLst/>
          </a:prstGeom>
        </p:spPr>
        <p:txBody>
          <a:bodyPr anchorCtr="0" anchor="t" bIns="91425" lIns="91425" rIns="91425" tIns="91425">
            <a:noAutofit/>
          </a:bodyPr>
          <a:lstStyle/>
          <a:p>
            <a:pPr lvl="0" rtl="0" algn="ctr">
              <a:lnSpc>
                <a:spcPct val="115000"/>
              </a:lnSpc>
              <a:spcBef>
                <a:spcPts val="0"/>
              </a:spcBef>
              <a:spcAft>
                <a:spcPts val="1600"/>
              </a:spcAft>
              <a:buNone/>
            </a:pPr>
            <a:r>
              <a:rPr lang="th" sz="2400"/>
              <a:t>Differences in psysical or interpersonal perspective</a:t>
            </a:r>
          </a:p>
          <a:p>
            <a:pPr lvl="0" rtl="0" algn="ctr">
              <a:lnSpc>
                <a:spcPct val="115000"/>
              </a:lnSpc>
              <a:spcBef>
                <a:spcPts val="0"/>
              </a:spcBef>
              <a:spcAft>
                <a:spcPts val="1600"/>
              </a:spcAft>
              <a:buNone/>
            </a:pPr>
            <a:r>
              <a:rPr lang="th" sz="2400"/>
              <a:t>&amp; The target language lacks a superordinate</a:t>
            </a:r>
          </a:p>
          <a:p>
            <a:pPr lvl="0" algn="ctr">
              <a:lnSpc>
                <a:spcPct val="115000"/>
              </a:lnSpc>
              <a:spcBef>
                <a:spcPts val="0"/>
              </a:spcBef>
              <a:spcAft>
                <a:spcPts val="1600"/>
              </a:spcAft>
              <a:buNone/>
            </a:pPr>
            <a:r>
              <a:t/>
            </a:r>
            <a:endParaRPr sz="2400"/>
          </a:p>
        </p:txBody>
      </p:sp>
      <p:sp>
        <p:nvSpPr>
          <p:cNvPr id="160" name="Shape 160"/>
          <p:cNvSpPr txBox="1"/>
          <p:nvPr>
            <p:ph idx="1" type="body"/>
          </p:nvPr>
        </p:nvSpPr>
        <p:spPr>
          <a:xfrm>
            <a:off x="311700" y="1932200"/>
            <a:ext cx="8520600" cy="2636700"/>
          </a:xfrm>
          <a:prstGeom prst="rect">
            <a:avLst/>
          </a:prstGeom>
        </p:spPr>
        <p:txBody>
          <a:bodyPr anchorCtr="0" anchor="t" bIns="91425" lIns="91425" rIns="91425" tIns="91425">
            <a:noAutofit/>
          </a:bodyPr>
          <a:lstStyle/>
          <a:p>
            <a:pPr lvl="0" algn="ctr">
              <a:spcBef>
                <a:spcPts val="0"/>
              </a:spcBef>
              <a:buNone/>
            </a:pPr>
            <a:r>
              <a:rPr lang="th"/>
              <a:t>A physical perspective concerns with the relationship </a:t>
            </a:r>
          </a:p>
          <a:p>
            <a:pPr lvl="0" algn="ctr">
              <a:spcBef>
                <a:spcPts val="0"/>
              </a:spcBef>
              <a:buNone/>
            </a:pPr>
            <a:r>
              <a:rPr lang="th"/>
              <a:t>between people, things and places.</a:t>
            </a:r>
          </a:p>
          <a:p>
            <a:pPr indent="457200" lvl="0" marL="1371600">
              <a:spcBef>
                <a:spcPts val="0"/>
              </a:spcBef>
              <a:buNone/>
            </a:pPr>
            <a:r>
              <a:rPr lang="th"/>
              <a:t>SL : ฉัน, เค้า, ข้า, หนู, กู, เรา, ผม, ดิฉัน, ข้าพเจ้า</a:t>
            </a:r>
          </a:p>
          <a:p>
            <a:pPr indent="0" lvl="0" marL="3657600">
              <a:spcBef>
                <a:spcPts val="0"/>
              </a:spcBef>
              <a:buNone/>
            </a:pPr>
            <a:r>
              <a:rPr lang="th"/>
              <a:t>     BT : I</a:t>
            </a:r>
          </a:p>
          <a:p>
            <a:pPr indent="0" lvl="0" marL="3657600">
              <a:spcBef>
                <a:spcPts val="0"/>
              </a:spcBef>
              <a:buNone/>
            </a:pPr>
            <a:r>
              <a:rPr lang="th"/>
              <a:t>     TL : I</a:t>
            </a:r>
          </a:p>
          <a:p>
            <a:pPr lvl="0">
              <a:spcBef>
                <a:spcPts val="0"/>
              </a:spcBef>
              <a:buNone/>
            </a:pPr>
            <a:r>
              <a:t/>
            </a:r>
            <a:endParaRPr/>
          </a:p>
          <a:p>
            <a:pPr lvl="0">
              <a:spcBef>
                <a:spcPts val="0"/>
              </a:spcBef>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4" name="Shape 164"/>
        <p:cNvGrpSpPr/>
        <p:nvPr/>
      </p:nvGrpSpPr>
      <p:grpSpPr>
        <a:xfrm>
          <a:off x="0" y="0"/>
          <a:ext cx="0" cy="0"/>
          <a:chOff x="0" y="0"/>
          <a:chExt cx="0" cy="0"/>
        </a:xfrm>
      </p:grpSpPr>
      <p:sp>
        <p:nvSpPr>
          <p:cNvPr id="165" name="Shape 165"/>
          <p:cNvSpPr txBox="1"/>
          <p:nvPr>
            <p:ph type="title"/>
          </p:nvPr>
        </p:nvSpPr>
        <p:spPr>
          <a:xfrm>
            <a:off x="311700" y="371225"/>
            <a:ext cx="8520600" cy="607800"/>
          </a:xfrm>
          <a:prstGeom prst="rect">
            <a:avLst/>
          </a:prstGeom>
        </p:spPr>
        <p:txBody>
          <a:bodyPr anchorCtr="0" anchor="t" bIns="91425" lIns="91425" rIns="91425" tIns="91425">
            <a:noAutofit/>
          </a:bodyPr>
          <a:lstStyle/>
          <a:p>
            <a:pPr lvl="0" algn="ctr">
              <a:lnSpc>
                <a:spcPct val="115000"/>
              </a:lnSpc>
              <a:spcBef>
                <a:spcPts val="0"/>
              </a:spcBef>
              <a:spcAft>
                <a:spcPts val="1600"/>
              </a:spcAft>
              <a:buNone/>
            </a:pPr>
            <a:r>
              <a:rPr lang="th" sz="2400"/>
              <a:t>Differences in expressive meaning</a:t>
            </a:r>
          </a:p>
          <a:p>
            <a:pPr lvl="0">
              <a:spcBef>
                <a:spcPts val="0"/>
              </a:spcBef>
              <a:buNone/>
            </a:pPr>
            <a:r>
              <a:t/>
            </a:r>
            <a:endParaRPr/>
          </a:p>
        </p:txBody>
      </p:sp>
      <p:sp>
        <p:nvSpPr>
          <p:cNvPr id="166" name="Shape 166"/>
          <p:cNvSpPr txBox="1"/>
          <p:nvPr>
            <p:ph idx="1" type="body"/>
          </p:nvPr>
        </p:nvSpPr>
        <p:spPr>
          <a:xfrm>
            <a:off x="2486975" y="1500000"/>
            <a:ext cx="4104300" cy="2143500"/>
          </a:xfrm>
          <a:prstGeom prst="rect">
            <a:avLst/>
          </a:prstGeom>
          <a:ln cap="flat" cmpd="sng" w="9525">
            <a:solidFill>
              <a:schemeClr val="accent5"/>
            </a:solidFill>
            <a:prstDash val="solid"/>
            <a:round/>
            <a:headEnd len="med" w="med" type="none"/>
            <a:tailEnd len="med" w="med" type="none"/>
          </a:ln>
        </p:spPr>
        <p:txBody>
          <a:bodyPr anchorCtr="0" anchor="t" bIns="91425" lIns="91425" rIns="91425" tIns="91425">
            <a:noAutofit/>
          </a:bodyPr>
          <a:lstStyle/>
          <a:p>
            <a:pPr lvl="0">
              <a:spcBef>
                <a:spcPts val="0"/>
              </a:spcBef>
              <a:buNone/>
            </a:pPr>
            <a:r>
              <a:rPr lang="th"/>
              <a:t>SL : สำคัญ</a:t>
            </a:r>
          </a:p>
          <a:p>
            <a:pPr lvl="0">
              <a:spcBef>
                <a:spcPts val="0"/>
              </a:spcBef>
              <a:buNone/>
            </a:pPr>
            <a:r>
              <a:rPr lang="th"/>
              <a:t>BT : important</a:t>
            </a:r>
          </a:p>
          <a:p>
            <a:pPr lvl="0">
              <a:spcBef>
                <a:spcPts val="0"/>
              </a:spcBef>
              <a:buNone/>
            </a:pPr>
            <a:r>
              <a:rPr lang="th"/>
              <a:t>TL : 	main, major, important, </a:t>
            </a:r>
          </a:p>
          <a:p>
            <a:pPr indent="457200" lvl="0">
              <a:spcBef>
                <a:spcPts val="0"/>
              </a:spcBef>
              <a:buNone/>
            </a:pPr>
            <a:r>
              <a:rPr lang="th"/>
              <a:t>essential, necessary etc.</a:t>
            </a:r>
          </a:p>
          <a:p>
            <a:pPr lvl="0">
              <a:spcBef>
                <a:spcPts val="0"/>
              </a:spcBef>
              <a:buNone/>
            </a:pPr>
            <a:r>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0" name="Shape 170"/>
        <p:cNvGrpSpPr/>
        <p:nvPr/>
      </p:nvGrpSpPr>
      <p:grpSpPr>
        <a:xfrm>
          <a:off x="0" y="0"/>
          <a:ext cx="0" cy="0"/>
          <a:chOff x="0" y="0"/>
          <a:chExt cx="0" cy="0"/>
        </a:xfrm>
      </p:grpSpPr>
      <p:sp>
        <p:nvSpPr>
          <p:cNvPr id="171" name="Shape 171"/>
          <p:cNvSpPr txBox="1"/>
          <p:nvPr>
            <p:ph type="title"/>
          </p:nvPr>
        </p:nvSpPr>
        <p:spPr>
          <a:xfrm>
            <a:off x="253550" y="422925"/>
            <a:ext cx="8520600" cy="607800"/>
          </a:xfrm>
          <a:prstGeom prst="rect">
            <a:avLst/>
          </a:prstGeom>
        </p:spPr>
        <p:txBody>
          <a:bodyPr anchorCtr="0" anchor="t" bIns="91425" lIns="91425" rIns="91425" tIns="91425">
            <a:noAutofit/>
          </a:bodyPr>
          <a:lstStyle/>
          <a:p>
            <a:pPr lvl="0" algn="ctr">
              <a:lnSpc>
                <a:spcPct val="115000"/>
              </a:lnSpc>
              <a:spcBef>
                <a:spcPts val="0"/>
              </a:spcBef>
              <a:spcAft>
                <a:spcPts val="1600"/>
              </a:spcAft>
              <a:buNone/>
            </a:pPr>
            <a:r>
              <a:rPr lang="th" sz="2400"/>
              <a:t>The use of loan words in the source texts</a:t>
            </a:r>
          </a:p>
          <a:p>
            <a:pPr lvl="0" algn="ctr">
              <a:spcBef>
                <a:spcPts val="0"/>
              </a:spcBef>
              <a:buNone/>
            </a:pPr>
            <a:r>
              <a:t/>
            </a:r>
            <a:endParaRPr sz="1800">
              <a:solidFill>
                <a:schemeClr val="dk2"/>
              </a:solidFill>
            </a:endParaRPr>
          </a:p>
        </p:txBody>
      </p:sp>
      <p:sp>
        <p:nvSpPr>
          <p:cNvPr id="172" name="Shape 172"/>
          <p:cNvSpPr txBox="1"/>
          <p:nvPr>
            <p:ph idx="1" type="body"/>
          </p:nvPr>
        </p:nvSpPr>
        <p:spPr>
          <a:xfrm>
            <a:off x="715925" y="1272550"/>
            <a:ext cx="7442100" cy="3305700"/>
          </a:xfrm>
          <a:prstGeom prst="rect">
            <a:avLst/>
          </a:prstGeom>
          <a:ln>
            <a:noFill/>
          </a:ln>
        </p:spPr>
        <p:txBody>
          <a:bodyPr anchorCtr="0" anchor="t" bIns="91425" lIns="91425" rIns="91425" tIns="91425">
            <a:noAutofit/>
          </a:bodyPr>
          <a:lstStyle/>
          <a:p>
            <a:pPr lvl="0">
              <a:spcBef>
                <a:spcPts val="0"/>
              </a:spcBef>
              <a:buNone/>
            </a:pPr>
            <a:r>
              <a:rPr lang="th"/>
              <a:t>SL : หนังตะลุง</a:t>
            </a:r>
          </a:p>
          <a:p>
            <a:pPr lvl="0">
              <a:spcBef>
                <a:spcPts val="0"/>
              </a:spcBef>
              <a:buNone/>
            </a:pPr>
            <a:r>
              <a:rPr lang="th"/>
              <a:t>BT : Movie Talung</a:t>
            </a:r>
          </a:p>
          <a:p>
            <a:pPr lvl="0">
              <a:spcBef>
                <a:spcPts val="0"/>
              </a:spcBef>
              <a:buNone/>
            </a:pPr>
            <a:r>
              <a:rPr lang="th"/>
              <a:t>TL : Nang Talung ( the shadow play)</a:t>
            </a:r>
          </a:p>
          <a:p>
            <a:pPr lvl="0">
              <a:spcBef>
                <a:spcPts val="0"/>
              </a:spcBef>
              <a:buNone/>
            </a:pPr>
            <a:r>
              <a:t/>
            </a:r>
            <a:endParaRPr/>
          </a:p>
          <a:p>
            <a:pPr lvl="0">
              <a:spcBef>
                <a:spcPts val="0"/>
              </a:spcBef>
              <a:buNone/>
            </a:pPr>
            <a:r>
              <a:rPr lang="th"/>
              <a:t>SL: ส้มตำ</a:t>
            </a:r>
          </a:p>
          <a:p>
            <a:pPr lvl="0">
              <a:spcBef>
                <a:spcPts val="0"/>
              </a:spcBef>
              <a:buNone/>
            </a:pPr>
            <a:r>
              <a:rPr lang="th"/>
              <a:t>TL: Somtum ( Spicy green papaya salad )</a:t>
            </a:r>
          </a:p>
          <a:p>
            <a:pPr lvl="0">
              <a:spcBef>
                <a:spcPts val="0"/>
              </a:spcBef>
              <a:buNone/>
            </a:pPr>
            <a:r>
              <a:t/>
            </a:r>
            <a:endParaRPr/>
          </a:p>
          <a:p>
            <a:pPr lvl="0">
              <a:spcBef>
                <a:spcPts val="0"/>
              </a:spcBef>
              <a:buNone/>
            </a:pPr>
            <a:r>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6" name="Shape 176"/>
        <p:cNvGrpSpPr/>
        <p:nvPr/>
      </p:nvGrpSpPr>
      <p:grpSpPr>
        <a:xfrm>
          <a:off x="0" y="0"/>
          <a:ext cx="0" cy="0"/>
          <a:chOff x="0" y="0"/>
          <a:chExt cx="0" cy="0"/>
        </a:xfrm>
      </p:grpSpPr>
      <p:sp>
        <p:nvSpPr>
          <p:cNvPr id="177" name="Shape 177"/>
          <p:cNvSpPr txBox="1"/>
          <p:nvPr>
            <p:ph type="title"/>
          </p:nvPr>
        </p:nvSpPr>
        <p:spPr>
          <a:xfrm>
            <a:off x="311700" y="206800"/>
            <a:ext cx="8520600" cy="930600"/>
          </a:xfrm>
          <a:prstGeom prst="rect">
            <a:avLst/>
          </a:prstGeom>
        </p:spPr>
        <p:txBody>
          <a:bodyPr anchorCtr="0" anchor="t" bIns="91425" lIns="91425" rIns="91425" tIns="91425">
            <a:noAutofit/>
          </a:bodyPr>
          <a:lstStyle/>
          <a:p>
            <a:pPr lvl="0" rtl="0" algn="ctr">
              <a:lnSpc>
                <a:spcPct val="115000"/>
              </a:lnSpc>
              <a:spcBef>
                <a:spcPts val="0"/>
              </a:spcBef>
              <a:spcAft>
                <a:spcPts val="1600"/>
              </a:spcAft>
              <a:buNone/>
            </a:pPr>
            <a:r>
              <a:rPr lang="th" sz="2400">
                <a:solidFill>
                  <a:schemeClr val="dk2"/>
                </a:solidFill>
              </a:rPr>
              <a:t>The concept of cultural word and phrase categorization </a:t>
            </a:r>
          </a:p>
          <a:p>
            <a:pPr lvl="0" algn="ctr">
              <a:lnSpc>
                <a:spcPct val="115000"/>
              </a:lnSpc>
              <a:spcBef>
                <a:spcPts val="0"/>
              </a:spcBef>
              <a:spcAft>
                <a:spcPts val="1600"/>
              </a:spcAft>
              <a:buNone/>
            </a:pPr>
            <a:r>
              <a:rPr lang="th" sz="1800">
                <a:solidFill>
                  <a:schemeClr val="dk2"/>
                </a:solidFill>
              </a:rPr>
              <a:t>(Newmark, 1988)</a:t>
            </a:r>
          </a:p>
        </p:txBody>
      </p:sp>
      <p:sp>
        <p:nvSpPr>
          <p:cNvPr id="178" name="Shape 178"/>
          <p:cNvSpPr txBox="1"/>
          <p:nvPr>
            <p:ph idx="1" type="body"/>
          </p:nvPr>
        </p:nvSpPr>
        <p:spPr>
          <a:xfrm>
            <a:off x="311700" y="1384975"/>
            <a:ext cx="8520600" cy="3339000"/>
          </a:xfrm>
          <a:prstGeom prst="rect">
            <a:avLst/>
          </a:prstGeom>
        </p:spPr>
        <p:txBody>
          <a:bodyPr anchorCtr="0" anchor="t" bIns="91425" lIns="91425" rIns="91425" tIns="91425">
            <a:noAutofit/>
          </a:bodyPr>
          <a:lstStyle/>
          <a:p>
            <a:pPr lvl="0">
              <a:spcBef>
                <a:spcPts val="0"/>
              </a:spcBef>
              <a:buNone/>
            </a:pPr>
            <a:r>
              <a:rPr b="1" lang="th">
                <a:solidFill>
                  <a:srgbClr val="434343"/>
                </a:solidFill>
              </a:rPr>
              <a:t>(1) Ecology</a:t>
            </a:r>
          </a:p>
          <a:p>
            <a:pPr lvl="0">
              <a:spcBef>
                <a:spcPts val="0"/>
              </a:spcBef>
              <a:buNone/>
            </a:pPr>
            <a:r>
              <a:rPr lang="th">
                <a:solidFill>
                  <a:srgbClr val="434343"/>
                </a:solidFill>
              </a:rPr>
              <a:t>The results showed that this strategy was found in some Thai seasons. </a:t>
            </a:r>
          </a:p>
          <a:p>
            <a:pPr lvl="0">
              <a:spcBef>
                <a:spcPts val="0"/>
              </a:spcBef>
              <a:buNone/>
            </a:pPr>
            <a:r>
              <a:rPr lang="th">
                <a:solidFill>
                  <a:srgbClr val="434343"/>
                </a:solidFill>
              </a:rPr>
              <a:t>SL: </a:t>
            </a:r>
            <a:r>
              <a:rPr lang="th">
                <a:solidFill>
                  <a:srgbClr val="C27BA0"/>
                </a:solidFill>
              </a:rPr>
              <a:t>ปลายฝนต้นหนาว</a:t>
            </a:r>
          </a:p>
          <a:p>
            <a:pPr lvl="0">
              <a:spcBef>
                <a:spcPts val="0"/>
              </a:spcBef>
              <a:buNone/>
            </a:pPr>
            <a:r>
              <a:rPr lang="th">
                <a:solidFill>
                  <a:srgbClr val="434343"/>
                </a:solidFill>
              </a:rPr>
              <a:t>TL: </a:t>
            </a:r>
            <a:r>
              <a:rPr lang="th">
                <a:solidFill>
                  <a:srgbClr val="674EA7"/>
                </a:solidFill>
              </a:rPr>
              <a:t>The end of rainy season draws near and the cold season is about to begin</a:t>
            </a:r>
          </a:p>
          <a:p>
            <a:pPr lvl="0">
              <a:spcBef>
                <a:spcPts val="0"/>
              </a:spcBef>
              <a:buNone/>
            </a:pPr>
            <a:r>
              <a:rPr lang="th">
                <a:solidFill>
                  <a:srgbClr val="434343"/>
                </a:solidFill>
              </a:rPr>
              <a:t>This strategy was employed in order to help the foreign readers better understand the meaning of this cultural term. </a:t>
            </a:r>
          </a:p>
          <a:p>
            <a:pPr lvl="0">
              <a:spcBef>
                <a:spcPts val="0"/>
              </a:spcBef>
              <a:buNone/>
            </a:pPr>
            <a:r>
              <a:t/>
            </a:r>
            <a:endParaRPr>
              <a:solidFill>
                <a:srgbClr val="434343"/>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2" name="Shape 182"/>
        <p:cNvGrpSpPr/>
        <p:nvPr/>
      </p:nvGrpSpPr>
      <p:grpSpPr>
        <a:xfrm>
          <a:off x="0" y="0"/>
          <a:ext cx="0" cy="0"/>
          <a:chOff x="0" y="0"/>
          <a:chExt cx="0" cy="0"/>
        </a:xfrm>
      </p:grpSpPr>
      <p:sp>
        <p:nvSpPr>
          <p:cNvPr id="183" name="Shape 183"/>
          <p:cNvSpPr txBox="1"/>
          <p:nvPr>
            <p:ph idx="1" type="body"/>
          </p:nvPr>
        </p:nvSpPr>
        <p:spPr>
          <a:xfrm>
            <a:off x="311700" y="290800"/>
            <a:ext cx="8520600" cy="4278000"/>
          </a:xfrm>
          <a:prstGeom prst="rect">
            <a:avLst/>
          </a:prstGeom>
        </p:spPr>
        <p:txBody>
          <a:bodyPr anchorCtr="0" anchor="t" bIns="91425" lIns="91425" rIns="91425" tIns="91425">
            <a:noAutofit/>
          </a:bodyPr>
          <a:lstStyle/>
          <a:p>
            <a:pPr lvl="0">
              <a:spcBef>
                <a:spcPts val="0"/>
              </a:spcBef>
              <a:buNone/>
            </a:pPr>
            <a:r>
              <a:rPr b="1" lang="th"/>
              <a:t>(2) Material culture </a:t>
            </a:r>
          </a:p>
          <a:p>
            <a:pPr lvl="0">
              <a:spcBef>
                <a:spcPts val="0"/>
              </a:spcBef>
              <a:buNone/>
            </a:pPr>
            <a:r>
              <a:rPr lang="th"/>
              <a:t>SL: </a:t>
            </a:r>
            <a:r>
              <a:rPr lang="th">
                <a:solidFill>
                  <a:srgbClr val="C27BA0"/>
                </a:solidFill>
              </a:rPr>
              <a:t>วัดป่า</a:t>
            </a:r>
          </a:p>
          <a:p>
            <a:pPr lvl="0">
              <a:spcBef>
                <a:spcPts val="0"/>
              </a:spcBef>
              <a:buNone/>
            </a:pPr>
            <a:r>
              <a:rPr lang="th"/>
              <a:t>TL: </a:t>
            </a:r>
            <a:r>
              <a:rPr lang="th">
                <a:solidFill>
                  <a:srgbClr val="674EA7"/>
                </a:solidFill>
              </a:rPr>
              <a:t>A remote temple in the wild</a:t>
            </a:r>
          </a:p>
          <a:p>
            <a:pPr lvl="0">
              <a:spcBef>
                <a:spcPts val="0"/>
              </a:spcBef>
              <a:buNone/>
            </a:pPr>
            <a:r>
              <a:rPr lang="th"/>
              <a:t>SL: </a:t>
            </a:r>
            <a:r>
              <a:rPr lang="th">
                <a:solidFill>
                  <a:srgbClr val="C27BA0"/>
                </a:solidFill>
              </a:rPr>
              <a:t>พระไตรปิฎกหนึ่งชุด 45เล่ม </a:t>
            </a:r>
          </a:p>
          <a:p>
            <a:pPr lvl="0">
              <a:spcBef>
                <a:spcPts val="0"/>
              </a:spcBef>
              <a:buNone/>
            </a:pPr>
            <a:r>
              <a:rPr lang="th"/>
              <a:t>TL: </a:t>
            </a:r>
            <a:r>
              <a:rPr lang="th">
                <a:solidFill>
                  <a:srgbClr val="674EA7"/>
                </a:solidFill>
              </a:rPr>
              <a:t>A full set of 45 chapters in the Pali Canon</a:t>
            </a:r>
          </a:p>
          <a:p>
            <a:pPr lvl="0">
              <a:spcBef>
                <a:spcPts val="0"/>
              </a:spcBef>
              <a:buNone/>
            </a:pPr>
            <a:r>
              <a:rPr lang="th"/>
              <a:t>“คัมภีร์พระไตรปิฎก” which means Buddhist canon was translated as “Pali Canon” to explained the characteristic of this Canon that is important because it contains many Buddha’s teachings. </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7" name="Shape 187"/>
        <p:cNvGrpSpPr/>
        <p:nvPr/>
      </p:nvGrpSpPr>
      <p:grpSpPr>
        <a:xfrm>
          <a:off x="0" y="0"/>
          <a:ext cx="0" cy="0"/>
          <a:chOff x="0" y="0"/>
          <a:chExt cx="0" cy="0"/>
        </a:xfrm>
      </p:grpSpPr>
      <p:sp>
        <p:nvSpPr>
          <p:cNvPr id="188" name="Shape 188"/>
          <p:cNvSpPr txBox="1"/>
          <p:nvPr>
            <p:ph idx="1" type="body"/>
          </p:nvPr>
        </p:nvSpPr>
        <p:spPr>
          <a:xfrm>
            <a:off x="311700" y="158350"/>
            <a:ext cx="8520600" cy="5143500"/>
          </a:xfrm>
          <a:prstGeom prst="rect">
            <a:avLst/>
          </a:prstGeom>
        </p:spPr>
        <p:txBody>
          <a:bodyPr anchorCtr="0" anchor="t" bIns="91425" lIns="91425" rIns="91425" tIns="91425">
            <a:noAutofit/>
          </a:bodyPr>
          <a:lstStyle/>
          <a:p>
            <a:pPr lvl="0">
              <a:spcBef>
                <a:spcPts val="0"/>
              </a:spcBef>
              <a:buNone/>
            </a:pPr>
            <a:r>
              <a:rPr b="1" lang="th"/>
              <a:t>(3) Social culture </a:t>
            </a:r>
          </a:p>
          <a:p>
            <a:pPr lvl="0">
              <a:spcBef>
                <a:spcPts val="0"/>
              </a:spcBef>
              <a:buNone/>
            </a:pPr>
            <a:r>
              <a:rPr lang="th"/>
              <a:t>	SL: grandmother		TL: ย่า, ยาย</a:t>
            </a:r>
          </a:p>
          <a:p>
            <a:pPr lvl="0">
              <a:spcBef>
                <a:spcPts val="0"/>
              </a:spcBef>
              <a:buNone/>
            </a:pPr>
            <a:r>
              <a:rPr b="1" lang="th"/>
              <a:t>(4) Religious activities and concepts</a:t>
            </a:r>
          </a:p>
          <a:p>
            <a:pPr lvl="0">
              <a:spcBef>
                <a:spcPts val="0"/>
              </a:spcBef>
              <a:buNone/>
            </a:pPr>
            <a:r>
              <a:rPr lang="th"/>
              <a:t>SL: 	</a:t>
            </a:r>
            <a:r>
              <a:rPr lang="th">
                <a:solidFill>
                  <a:srgbClr val="C27BA0"/>
                </a:solidFill>
              </a:rPr>
              <a:t>เดินจงกรม </a:t>
            </a:r>
          </a:p>
          <a:p>
            <a:pPr lvl="0">
              <a:spcBef>
                <a:spcPts val="0"/>
              </a:spcBef>
              <a:buNone/>
            </a:pPr>
            <a:r>
              <a:rPr lang="th"/>
              <a:t>TL: 	</a:t>
            </a:r>
            <a:r>
              <a:rPr lang="th">
                <a:solidFill>
                  <a:srgbClr val="674EA7"/>
                </a:solidFill>
              </a:rPr>
              <a:t>Pace meditatively</a:t>
            </a:r>
            <a:r>
              <a:rPr lang="th"/>
              <a:t> (Pacing to and fro, starting from a slow pace </a:t>
            </a:r>
          </a:p>
          <a:p>
            <a:pPr indent="457200" lvl="0">
              <a:spcBef>
                <a:spcPts val="0"/>
              </a:spcBef>
              <a:buNone/>
            </a:pPr>
            <a:r>
              <a:rPr lang="th"/>
              <a:t>and increasing the speed.) </a:t>
            </a:r>
          </a:p>
          <a:p>
            <a:pPr lvl="0">
              <a:spcBef>
                <a:spcPts val="0"/>
              </a:spcBef>
              <a:buNone/>
            </a:pPr>
            <a:r>
              <a:rPr lang="th"/>
              <a:t>SL: คนเรา</a:t>
            </a:r>
            <a:r>
              <a:rPr lang="th" u="sng">
                <a:solidFill>
                  <a:srgbClr val="C27BA0"/>
                </a:solidFill>
              </a:rPr>
              <a:t>เวียนว่ายตายเกิด</a:t>
            </a:r>
            <a:r>
              <a:rPr lang="th"/>
              <a:t>มาแล้วหลายภพหลายชาติ</a:t>
            </a:r>
          </a:p>
          <a:p>
            <a:pPr lvl="0">
              <a:spcBef>
                <a:spcPts val="0"/>
              </a:spcBef>
              <a:buNone/>
            </a:pPr>
            <a:r>
              <a:rPr lang="th"/>
              <a:t>TL: 	Men are immersed in </a:t>
            </a:r>
            <a:r>
              <a:rPr lang="th" u="sng">
                <a:solidFill>
                  <a:srgbClr val="674EA7"/>
                </a:solidFill>
              </a:rPr>
              <a:t>the cycle of birth and death</a:t>
            </a:r>
            <a:r>
              <a:rPr lang="th">
                <a:solidFill>
                  <a:srgbClr val="674EA7"/>
                </a:solidFill>
              </a:rPr>
              <a:t> </a:t>
            </a:r>
          </a:p>
          <a:p>
            <a:pPr indent="457200" lvl="0">
              <a:spcBef>
                <a:spcPts val="0"/>
              </a:spcBef>
              <a:buNone/>
            </a:pPr>
            <a:r>
              <a:rPr lang="th"/>
              <a:t>many times over.  </a:t>
            </a:r>
          </a:p>
          <a:p>
            <a:pPr lvl="0">
              <a:spcBef>
                <a:spcPts val="0"/>
              </a:spcBef>
              <a:buNone/>
            </a:pPr>
            <a:r>
              <a:t/>
            </a:r>
            <a:endParaRPr/>
          </a:p>
          <a:p>
            <a:pPr lvl="0">
              <a:spcBef>
                <a:spcPts val="0"/>
              </a:spcBef>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2" name="Shape 192"/>
        <p:cNvGrpSpPr/>
        <p:nvPr/>
      </p:nvGrpSpPr>
      <p:grpSpPr>
        <a:xfrm>
          <a:off x="0" y="0"/>
          <a:ext cx="0" cy="0"/>
          <a:chOff x="0" y="0"/>
          <a:chExt cx="0" cy="0"/>
        </a:xfrm>
      </p:grpSpPr>
      <p:sp>
        <p:nvSpPr>
          <p:cNvPr id="193" name="Shape 193"/>
          <p:cNvSpPr txBox="1"/>
          <p:nvPr>
            <p:ph idx="1" type="body"/>
          </p:nvPr>
        </p:nvSpPr>
        <p:spPr>
          <a:xfrm>
            <a:off x="311700" y="594525"/>
            <a:ext cx="8520600" cy="3974400"/>
          </a:xfrm>
          <a:prstGeom prst="rect">
            <a:avLst/>
          </a:prstGeom>
        </p:spPr>
        <p:txBody>
          <a:bodyPr anchorCtr="0" anchor="t" bIns="91425" lIns="91425" rIns="91425" tIns="91425">
            <a:noAutofit/>
          </a:bodyPr>
          <a:lstStyle/>
          <a:p>
            <a:pPr lvl="0">
              <a:spcBef>
                <a:spcPts val="0"/>
              </a:spcBef>
              <a:buNone/>
            </a:pPr>
            <a:r>
              <a:rPr lang="th"/>
              <a:t>SL: </a:t>
            </a:r>
            <a:r>
              <a:rPr lang="th" u="sng">
                <a:solidFill>
                  <a:srgbClr val="C27BA0"/>
                </a:solidFill>
              </a:rPr>
              <a:t>กรรม</a:t>
            </a:r>
            <a:r>
              <a:rPr lang="th">
                <a:solidFill>
                  <a:srgbClr val="C27BA0"/>
                </a:solidFill>
              </a:rPr>
              <a:t>หรือ</a:t>
            </a:r>
            <a:r>
              <a:rPr lang="th" u="sng">
                <a:solidFill>
                  <a:srgbClr val="C27BA0"/>
                </a:solidFill>
              </a:rPr>
              <a:t>กฎแห่งกรรม</a:t>
            </a:r>
            <a:r>
              <a:rPr lang="th">
                <a:solidFill>
                  <a:srgbClr val="C27BA0"/>
                </a:solidFill>
              </a:rPr>
              <a:t> </a:t>
            </a:r>
            <a:r>
              <a:rPr lang="th"/>
              <a:t>ทุกคนเกิดมาล้วนมีกรรมเป็นของตน กรรมใดที่เคยทำไว้ไม่ว่าจะเป็นกรรมดีหรือกรรมชั่วก็ตาม เราจะต้องได้รับผลของกรรมนั้นอย่างแน่นอน </a:t>
            </a:r>
          </a:p>
          <a:p>
            <a:pPr lvl="0">
              <a:spcBef>
                <a:spcPts val="0"/>
              </a:spcBef>
              <a:buNone/>
            </a:pPr>
            <a:r>
              <a:rPr lang="th"/>
              <a:t>TL: </a:t>
            </a:r>
            <a:r>
              <a:rPr lang="th" u="sng">
                <a:solidFill>
                  <a:srgbClr val="674EA7"/>
                </a:solidFill>
              </a:rPr>
              <a:t>Kamma</a:t>
            </a:r>
            <a:r>
              <a:rPr lang="th">
                <a:solidFill>
                  <a:srgbClr val="674EA7"/>
                </a:solidFill>
              </a:rPr>
              <a:t> (Volitional Deeds) or </a:t>
            </a:r>
            <a:r>
              <a:rPr lang="th" u="sng">
                <a:solidFill>
                  <a:srgbClr val="674EA7"/>
                </a:solidFill>
              </a:rPr>
              <a:t>the Law of Kamma</a:t>
            </a:r>
            <a:r>
              <a:rPr lang="th"/>
              <a:t>: All men have their own respective kamma from what they have previously done, be it good or evil. They are obliged to receive its consequences eventually.</a:t>
            </a:r>
          </a:p>
          <a:p>
            <a:pPr indent="457200" lvl="0">
              <a:spcBef>
                <a:spcPts val="0"/>
              </a:spcBef>
              <a:buNone/>
            </a:pPr>
            <a:r>
              <a:rPr lang="th"/>
              <a:t>As illustrated in this example, “kamma” was borrowed in the target language and “Volitional Deeds” was added in order to explain the meaning of this Buddhist concept.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1" name="Shape 91"/>
        <p:cNvGrpSpPr/>
        <p:nvPr/>
      </p:nvGrpSpPr>
      <p:grpSpPr>
        <a:xfrm>
          <a:off x="0" y="0"/>
          <a:ext cx="0" cy="0"/>
          <a:chOff x="0" y="0"/>
          <a:chExt cx="0" cy="0"/>
        </a:xfrm>
      </p:grpSpPr>
      <p:pic>
        <p:nvPicPr>
          <p:cNvPr id="92" name="Shape 92"/>
          <p:cNvPicPr preferRelativeResize="0"/>
          <p:nvPr/>
        </p:nvPicPr>
        <p:blipFill>
          <a:blip r:embed="rId3">
            <a:alphaModFix/>
          </a:blip>
          <a:stretch>
            <a:fillRect/>
          </a:stretch>
        </p:blipFill>
        <p:spPr>
          <a:xfrm>
            <a:off x="986912" y="759212"/>
            <a:ext cx="7019925" cy="1323975"/>
          </a:xfrm>
          <a:prstGeom prst="rect">
            <a:avLst/>
          </a:prstGeom>
          <a:noFill/>
          <a:ln>
            <a:noFill/>
          </a:ln>
        </p:spPr>
      </p:pic>
      <p:pic>
        <p:nvPicPr>
          <p:cNvPr id="93" name="Shape 93"/>
          <p:cNvPicPr preferRelativeResize="0"/>
          <p:nvPr/>
        </p:nvPicPr>
        <p:blipFill>
          <a:blip r:embed="rId4">
            <a:alphaModFix/>
          </a:blip>
          <a:stretch>
            <a:fillRect/>
          </a:stretch>
        </p:blipFill>
        <p:spPr>
          <a:xfrm>
            <a:off x="952762" y="2398950"/>
            <a:ext cx="7019925" cy="13335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7" name="Shape 197"/>
        <p:cNvGrpSpPr/>
        <p:nvPr/>
      </p:nvGrpSpPr>
      <p:grpSpPr>
        <a:xfrm>
          <a:off x="0" y="0"/>
          <a:ext cx="0" cy="0"/>
          <a:chOff x="0" y="0"/>
          <a:chExt cx="0" cy="0"/>
        </a:xfrm>
      </p:grpSpPr>
      <p:sp>
        <p:nvSpPr>
          <p:cNvPr id="198" name="Shape 198"/>
          <p:cNvSpPr txBox="1"/>
          <p:nvPr>
            <p:ph idx="1" type="body"/>
          </p:nvPr>
        </p:nvSpPr>
        <p:spPr>
          <a:xfrm>
            <a:off x="311700" y="523425"/>
            <a:ext cx="8520600" cy="4045500"/>
          </a:xfrm>
          <a:prstGeom prst="rect">
            <a:avLst/>
          </a:prstGeom>
        </p:spPr>
        <p:txBody>
          <a:bodyPr anchorCtr="0" anchor="t" bIns="91425" lIns="91425" rIns="91425" tIns="91425">
            <a:noAutofit/>
          </a:bodyPr>
          <a:lstStyle/>
          <a:p>
            <a:pPr lvl="0">
              <a:spcBef>
                <a:spcPts val="0"/>
              </a:spcBef>
              <a:buNone/>
            </a:pPr>
            <a:r>
              <a:rPr b="1" lang="th"/>
              <a:t>(5) Gestures and habits</a:t>
            </a:r>
          </a:p>
          <a:p>
            <a:pPr lvl="0">
              <a:spcBef>
                <a:spcPts val="0"/>
              </a:spcBef>
              <a:buNone/>
            </a:pPr>
            <a:r>
              <a:rPr lang="th"/>
              <a:t>SL: เธอควรจะ</a:t>
            </a:r>
            <a:r>
              <a:rPr lang="th" u="sng">
                <a:solidFill>
                  <a:srgbClr val="C27BA0"/>
                </a:solidFill>
              </a:rPr>
              <a:t>นั่งขัดสมาธิ</a:t>
            </a:r>
            <a:r>
              <a:rPr lang="th"/>
              <a:t>ในที่ที่สงบพอสมควร</a:t>
            </a:r>
          </a:p>
          <a:p>
            <a:pPr lvl="0">
              <a:spcBef>
                <a:spcPts val="0"/>
              </a:spcBef>
              <a:buNone/>
            </a:pPr>
            <a:r>
              <a:rPr lang="th"/>
              <a:t>TL: 	Find a place where you can sit in relative peace. </a:t>
            </a:r>
            <a:r>
              <a:rPr lang="th" u="sng">
                <a:solidFill>
                  <a:srgbClr val="674EA7"/>
                </a:solidFill>
              </a:rPr>
              <a:t>Sit in a lotus position</a:t>
            </a:r>
            <a:r>
              <a:rPr lang="th">
                <a:solidFill>
                  <a:srgbClr val="674EA7"/>
                </a:solidFill>
              </a:rPr>
              <a:t>, </a:t>
            </a:r>
          </a:p>
          <a:p>
            <a:pPr indent="457200" lvl="0" rtl="0">
              <a:spcBef>
                <a:spcPts val="0"/>
              </a:spcBef>
              <a:buNone/>
            </a:pPr>
            <a:r>
              <a:rPr lang="th">
                <a:solidFill>
                  <a:srgbClr val="674EA7"/>
                </a:solidFill>
              </a:rPr>
              <a:t>legs folded on flat ground, with your right foot over your left.</a:t>
            </a:r>
          </a:p>
          <a:p>
            <a:pPr indent="457200" lvl="0">
              <a:spcBef>
                <a:spcPts val="0"/>
              </a:spcBef>
              <a:buNone/>
            </a:pPr>
            <a:r>
              <a:rPr lang="th"/>
              <a:t>In order to clarify, the translator have to explain the characteristic of this position by comparing this position to the lotus in order that the foreign readers can imagine the characteristic of this position. </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2" name="Shape 202"/>
        <p:cNvGrpSpPr/>
        <p:nvPr/>
      </p:nvGrpSpPr>
      <p:grpSpPr>
        <a:xfrm>
          <a:off x="0" y="0"/>
          <a:ext cx="0" cy="0"/>
          <a:chOff x="0" y="0"/>
          <a:chExt cx="0" cy="0"/>
        </a:xfrm>
      </p:grpSpPr>
      <p:sp>
        <p:nvSpPr>
          <p:cNvPr id="203" name="Shape 203"/>
          <p:cNvSpPr txBox="1"/>
          <p:nvPr>
            <p:ph type="title"/>
          </p:nvPr>
        </p:nvSpPr>
        <p:spPr>
          <a:xfrm>
            <a:off x="311700" y="410000"/>
            <a:ext cx="8520600" cy="607800"/>
          </a:xfrm>
          <a:prstGeom prst="rect">
            <a:avLst/>
          </a:prstGeom>
        </p:spPr>
        <p:txBody>
          <a:bodyPr anchorCtr="0" anchor="t" bIns="91425" lIns="91425" rIns="91425" tIns="91425">
            <a:noAutofit/>
          </a:bodyPr>
          <a:lstStyle/>
          <a:p>
            <a:pPr lvl="0" algn="ctr">
              <a:spcBef>
                <a:spcPts val="0"/>
              </a:spcBef>
              <a:buNone/>
            </a:pPr>
            <a:r>
              <a:rPr lang="th"/>
              <a:t>References</a:t>
            </a:r>
          </a:p>
        </p:txBody>
      </p:sp>
      <p:sp>
        <p:nvSpPr>
          <p:cNvPr id="204" name="Shape 204"/>
          <p:cNvSpPr txBox="1"/>
          <p:nvPr>
            <p:ph idx="1" type="body"/>
          </p:nvPr>
        </p:nvSpPr>
        <p:spPr>
          <a:xfrm>
            <a:off x="311700" y="1229875"/>
            <a:ext cx="8520600" cy="3339000"/>
          </a:xfrm>
          <a:prstGeom prst="rect">
            <a:avLst/>
          </a:prstGeom>
        </p:spPr>
        <p:txBody>
          <a:bodyPr anchorCtr="0" anchor="t" bIns="91425" lIns="91425" rIns="91425" tIns="91425">
            <a:noAutofit/>
          </a:bodyPr>
          <a:lstStyle/>
          <a:p>
            <a:pPr lvl="0">
              <a:spcBef>
                <a:spcPts val="0"/>
              </a:spcBef>
              <a:buNone/>
            </a:pPr>
            <a:r>
              <a:rPr lang="th" sz="1000">
                <a:solidFill>
                  <a:srgbClr val="222222"/>
                </a:solidFill>
                <a:highlight>
                  <a:srgbClr val="FFFFFF"/>
                </a:highlight>
                <a:latin typeface="Arial"/>
                <a:ea typeface="Arial"/>
                <a:cs typeface="Arial"/>
                <a:sym typeface="Arial"/>
              </a:rPr>
              <a:t>Aungsuwan, W. (2011). The Translation of Cultural Terms from Thai into English. </a:t>
            </a:r>
            <a:r>
              <a:rPr i="1" lang="th" sz="1000">
                <a:solidFill>
                  <a:srgbClr val="222222"/>
                </a:solidFill>
                <a:highlight>
                  <a:srgbClr val="FFFFFF"/>
                </a:highlight>
                <a:latin typeface="Arial"/>
                <a:ea typeface="Arial"/>
                <a:cs typeface="Arial"/>
                <a:sym typeface="Arial"/>
              </a:rPr>
              <a:t>Interdisciplinary Discourses in Language and Communication</a:t>
            </a:r>
            <a:r>
              <a:rPr lang="th" sz="1000">
                <a:solidFill>
                  <a:srgbClr val="222222"/>
                </a:solidFill>
                <a:highlight>
                  <a:srgbClr val="FFFFFF"/>
                </a:highlight>
                <a:latin typeface="Arial"/>
                <a:ea typeface="Arial"/>
                <a:cs typeface="Arial"/>
                <a:sym typeface="Arial"/>
              </a:rPr>
              <a:t>, 29.</a:t>
            </a:r>
          </a:p>
          <a:p>
            <a:pPr lvl="0">
              <a:spcBef>
                <a:spcPts val="0"/>
              </a:spcBef>
              <a:buNone/>
            </a:pPr>
            <a:r>
              <a:rPr lang="th" sz="1000">
                <a:solidFill>
                  <a:srgbClr val="222222"/>
                </a:solidFill>
                <a:highlight>
                  <a:srgbClr val="FFFFFF"/>
                </a:highlight>
                <a:latin typeface="Arial"/>
                <a:ea typeface="Arial"/>
                <a:cs typeface="Arial"/>
                <a:sym typeface="Arial"/>
              </a:rPr>
              <a:t>Baker, M. (2011). </a:t>
            </a:r>
            <a:r>
              <a:rPr i="1" lang="th" sz="1000">
                <a:solidFill>
                  <a:srgbClr val="222222"/>
                </a:solidFill>
                <a:highlight>
                  <a:srgbClr val="FFFFFF"/>
                </a:highlight>
                <a:latin typeface="Arial"/>
                <a:ea typeface="Arial"/>
                <a:cs typeface="Arial"/>
                <a:sym typeface="Arial"/>
              </a:rPr>
              <a:t>In other words: A coursebook on translation</a:t>
            </a:r>
            <a:r>
              <a:rPr lang="th" sz="1000">
                <a:solidFill>
                  <a:srgbClr val="222222"/>
                </a:solidFill>
                <a:highlight>
                  <a:srgbClr val="FFFFFF"/>
                </a:highlight>
                <a:latin typeface="Arial"/>
                <a:ea typeface="Arial"/>
                <a:cs typeface="Arial"/>
                <a:sym typeface="Arial"/>
              </a:rPr>
              <a:t>. Routledge.</a:t>
            </a:r>
          </a:p>
          <a:p>
            <a:pPr lvl="0">
              <a:spcBef>
                <a:spcPts val="0"/>
              </a:spcBef>
              <a:buNone/>
            </a:pPr>
            <a:r>
              <a:rPr lang="th" sz="1000">
                <a:solidFill>
                  <a:srgbClr val="222222"/>
                </a:solidFill>
                <a:highlight>
                  <a:srgbClr val="FFFFFF"/>
                </a:highlight>
                <a:latin typeface="Arial"/>
                <a:ea typeface="Arial"/>
                <a:cs typeface="Arial"/>
                <a:sym typeface="Arial"/>
              </a:rPr>
              <a:t>Tayjasanant, C. (2013). </a:t>
            </a:r>
            <a:r>
              <a:rPr i="1" lang="th" sz="1000">
                <a:solidFill>
                  <a:srgbClr val="222222"/>
                </a:solidFill>
                <a:highlight>
                  <a:srgbClr val="FFFFFF"/>
                </a:highlight>
                <a:latin typeface="Arial"/>
                <a:ea typeface="Arial"/>
                <a:cs typeface="Arial"/>
                <a:sym typeface="Arial"/>
              </a:rPr>
              <a:t>Principles of Translation: A Textbook for English-Thai/Thai-English Translation Students</a:t>
            </a:r>
            <a:r>
              <a:rPr lang="th" sz="1000">
                <a:solidFill>
                  <a:srgbClr val="222222"/>
                </a:solidFill>
                <a:highlight>
                  <a:srgbClr val="FFFFFF"/>
                </a:highlight>
                <a:latin typeface="Arial"/>
                <a:ea typeface="Arial"/>
                <a:cs typeface="Arial"/>
                <a:sym typeface="Arial"/>
              </a:rPr>
              <a:t>. Kasetsart University Press. </a:t>
            </a:r>
          </a:p>
          <a:p>
            <a:pPr lvl="0">
              <a:spcBef>
                <a:spcPts val="0"/>
              </a:spcBef>
              <a:buNone/>
            </a:pPr>
            <a:r>
              <a:rPr lang="th" sz="1000">
                <a:solidFill>
                  <a:srgbClr val="222222"/>
                </a:solidFill>
                <a:highlight>
                  <a:srgbClr val="FFFFFF"/>
                </a:highlight>
                <a:latin typeface="Arial"/>
                <a:ea typeface="Arial"/>
                <a:cs typeface="Arial"/>
                <a:sym typeface="Arial"/>
              </a:rPr>
              <a:t>Jeeyasak, s. (2008).A survey of behaviors and problems in translating english into Thai of english major students at Rangsit University. retrieved from </a:t>
            </a:r>
          </a:p>
          <a:p>
            <a:pPr indent="457200" lvl="0" rtl="0">
              <a:spcBef>
                <a:spcPts val="0"/>
              </a:spcBef>
              <a:buNone/>
            </a:pPr>
            <a:r>
              <a:rPr lang="th" sz="1000">
                <a:solidFill>
                  <a:srgbClr val="222222"/>
                </a:solidFill>
                <a:highlight>
                  <a:srgbClr val="FFFFFF"/>
                </a:highlight>
                <a:latin typeface="Arial"/>
                <a:ea typeface="Arial"/>
                <a:cs typeface="Arial"/>
                <a:sym typeface="Arial"/>
              </a:rPr>
              <a:t>https://www.rsu.ac.th/libarts/new/english/ASP_Work1/ISA/SOEMPONG.pdf</a:t>
            </a:r>
          </a:p>
          <a:p>
            <a:pPr indent="0" lvl="0" marL="0">
              <a:spcBef>
                <a:spcPts val="0"/>
              </a:spcBef>
              <a:buNone/>
            </a:pPr>
            <a:r>
              <a:rPr lang="th" sz="1000">
                <a:solidFill>
                  <a:srgbClr val="222222"/>
                </a:solidFill>
                <a:highlight>
                  <a:srgbClr val="FFFFFF"/>
                </a:highlight>
                <a:latin typeface="Arial"/>
                <a:ea typeface="Arial"/>
                <a:cs typeface="Arial"/>
                <a:sym typeface="Arial"/>
              </a:rPr>
              <a:t>Newmark, P. (1988). </a:t>
            </a:r>
            <a:r>
              <a:rPr i="1" lang="th" sz="1000">
                <a:solidFill>
                  <a:srgbClr val="222222"/>
                </a:solidFill>
                <a:highlight>
                  <a:srgbClr val="FFFFFF"/>
                </a:highlight>
                <a:latin typeface="Arial"/>
                <a:ea typeface="Arial"/>
                <a:cs typeface="Arial"/>
                <a:sym typeface="Arial"/>
              </a:rPr>
              <a:t>A textbook of translation</a:t>
            </a:r>
            <a:r>
              <a:rPr lang="th" sz="1000">
                <a:solidFill>
                  <a:srgbClr val="222222"/>
                </a:solidFill>
                <a:highlight>
                  <a:srgbClr val="FFFFFF"/>
                </a:highlight>
                <a:latin typeface="Arial"/>
                <a:ea typeface="Arial"/>
                <a:cs typeface="Arial"/>
                <a:sym typeface="Arial"/>
              </a:rPr>
              <a:t> (Vol. 1, p. 988). New York: Prentice hall.</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8" name="Shape 208"/>
        <p:cNvGrpSpPr/>
        <p:nvPr/>
      </p:nvGrpSpPr>
      <p:grpSpPr>
        <a:xfrm>
          <a:off x="0" y="0"/>
          <a:ext cx="0" cy="0"/>
          <a:chOff x="0" y="0"/>
          <a:chExt cx="0" cy="0"/>
        </a:xfrm>
      </p:grpSpPr>
      <p:sp>
        <p:nvSpPr>
          <p:cNvPr id="209" name="Shape 209"/>
          <p:cNvSpPr txBox="1"/>
          <p:nvPr>
            <p:ph type="title"/>
          </p:nvPr>
        </p:nvSpPr>
        <p:spPr>
          <a:xfrm>
            <a:off x="311700" y="1622000"/>
            <a:ext cx="8520600" cy="1376400"/>
          </a:xfrm>
          <a:prstGeom prst="rect">
            <a:avLst/>
          </a:prstGeom>
        </p:spPr>
        <p:txBody>
          <a:bodyPr anchorCtr="0" anchor="t" bIns="91425" lIns="91425" rIns="91425" tIns="91425">
            <a:noAutofit/>
          </a:bodyPr>
          <a:lstStyle/>
          <a:p>
            <a:pPr indent="-685800" lvl="0" marL="457200" algn="ctr">
              <a:spcBef>
                <a:spcPts val="0"/>
              </a:spcBef>
              <a:buSzPct val="100000"/>
              <a:buFont typeface="DilleniaUPC"/>
              <a:buChar char="-"/>
            </a:pPr>
            <a:r>
              <a:rPr b="1" lang="th" sz="7200">
                <a:latin typeface="DilleniaUPC"/>
                <a:ea typeface="DilleniaUPC"/>
                <a:cs typeface="DilleniaUPC"/>
                <a:sym typeface="DilleniaUPC"/>
              </a:rPr>
              <a:t>Question Time - </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3" name="Shape 213"/>
        <p:cNvGrpSpPr/>
        <p:nvPr/>
      </p:nvGrpSpPr>
      <p:grpSpPr>
        <a:xfrm>
          <a:off x="0" y="0"/>
          <a:ext cx="0" cy="0"/>
          <a:chOff x="0" y="0"/>
          <a:chExt cx="0" cy="0"/>
        </a:xfrm>
      </p:grpSpPr>
      <p:sp>
        <p:nvSpPr>
          <p:cNvPr id="214" name="Shape 214"/>
          <p:cNvSpPr txBox="1"/>
          <p:nvPr>
            <p:ph type="title"/>
          </p:nvPr>
        </p:nvSpPr>
        <p:spPr>
          <a:xfrm>
            <a:off x="311700" y="1649100"/>
            <a:ext cx="8520600" cy="1845300"/>
          </a:xfrm>
          <a:prstGeom prst="rect">
            <a:avLst/>
          </a:prstGeom>
        </p:spPr>
        <p:txBody>
          <a:bodyPr anchorCtr="0" anchor="t" bIns="91425" lIns="91425" rIns="91425" tIns="91425">
            <a:noAutofit/>
          </a:bodyPr>
          <a:lstStyle/>
          <a:p>
            <a:pPr indent="-685800" lvl="0" marL="457200" algn="ctr">
              <a:spcBef>
                <a:spcPts val="0"/>
              </a:spcBef>
              <a:buSzPct val="100000"/>
              <a:buFont typeface="DilleniaUPC"/>
              <a:buChar char="-"/>
            </a:pPr>
            <a:r>
              <a:rPr b="1" lang="th" sz="7200">
                <a:latin typeface="DilleniaUPC"/>
                <a:ea typeface="DilleniaUPC"/>
                <a:cs typeface="DilleniaUPC"/>
                <a:sym typeface="DilleniaUPC"/>
              </a:rPr>
              <a:t>THANK YOU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7" name="Shape 97"/>
        <p:cNvGrpSpPr/>
        <p:nvPr/>
      </p:nvGrpSpPr>
      <p:grpSpPr>
        <a:xfrm>
          <a:off x="0" y="0"/>
          <a:ext cx="0" cy="0"/>
          <a:chOff x="0" y="0"/>
          <a:chExt cx="0" cy="0"/>
        </a:xfrm>
      </p:grpSpPr>
      <p:sp>
        <p:nvSpPr>
          <p:cNvPr id="98" name="Shape 98"/>
          <p:cNvSpPr txBox="1"/>
          <p:nvPr>
            <p:ph type="title"/>
          </p:nvPr>
        </p:nvSpPr>
        <p:spPr>
          <a:xfrm>
            <a:off x="311700" y="410000"/>
            <a:ext cx="8520600" cy="607800"/>
          </a:xfrm>
          <a:prstGeom prst="rect">
            <a:avLst/>
          </a:prstGeom>
        </p:spPr>
        <p:txBody>
          <a:bodyPr anchorCtr="0" anchor="t" bIns="91425" lIns="91425" rIns="91425" tIns="91425">
            <a:noAutofit/>
          </a:bodyPr>
          <a:lstStyle/>
          <a:p>
            <a:pPr lvl="0">
              <a:spcBef>
                <a:spcPts val="0"/>
              </a:spcBef>
              <a:buNone/>
            </a:pPr>
            <a:r>
              <a:rPr lang="th"/>
              <a:t>Linguistic Problems</a:t>
            </a:r>
          </a:p>
        </p:txBody>
      </p:sp>
      <p:sp>
        <p:nvSpPr>
          <p:cNvPr id="99" name="Shape 99"/>
          <p:cNvSpPr txBox="1"/>
          <p:nvPr>
            <p:ph idx="1" type="body"/>
          </p:nvPr>
        </p:nvSpPr>
        <p:spPr>
          <a:xfrm>
            <a:off x="311700" y="1216950"/>
            <a:ext cx="8520600" cy="3494100"/>
          </a:xfrm>
          <a:prstGeom prst="rect">
            <a:avLst/>
          </a:prstGeom>
          <a:ln>
            <a:noFill/>
          </a:ln>
        </p:spPr>
        <p:txBody>
          <a:bodyPr anchorCtr="0" anchor="t" bIns="91425" lIns="91425" rIns="91425" tIns="91425">
            <a:noAutofit/>
          </a:bodyPr>
          <a:lstStyle/>
          <a:p>
            <a:pPr lvl="0">
              <a:spcBef>
                <a:spcPts val="0"/>
              </a:spcBef>
              <a:buNone/>
            </a:pPr>
            <a:r>
              <a:rPr lang="th"/>
              <a:t>Common problems of non-equivalence (Baker, 2011)</a:t>
            </a:r>
          </a:p>
          <a:p>
            <a:pPr lvl="0">
              <a:spcBef>
                <a:spcPts val="0"/>
              </a:spcBef>
              <a:buNone/>
            </a:pPr>
            <a:r>
              <a:rPr lang="th"/>
              <a:t>1. The source language concept is not lexicalized in the target language.</a:t>
            </a:r>
          </a:p>
          <a:p>
            <a:pPr indent="457200" lvl="0">
              <a:spcBef>
                <a:spcPts val="0"/>
              </a:spcBef>
              <a:buNone/>
            </a:pPr>
            <a:r>
              <a:rPr lang="th"/>
              <a:t>The source language is known in the target language but there is no equivalent word to express it.</a:t>
            </a:r>
          </a:p>
          <a:p>
            <a:pPr lvl="0">
              <a:spcBef>
                <a:spcPts val="0"/>
              </a:spcBef>
              <a:buNone/>
            </a:pPr>
            <a:r>
              <a:rPr lang="th"/>
              <a:t>	SL: appitizer</a:t>
            </a:r>
          </a:p>
          <a:p>
            <a:pPr lvl="0">
              <a:spcBef>
                <a:spcPts val="0"/>
              </a:spcBef>
              <a:buNone/>
            </a:pPr>
            <a:r>
              <a:rPr lang="th"/>
              <a:t>	TL: อาหารเรียกน้ำย่อย</a:t>
            </a: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t/>
            </a:r>
            <a:endParaRPr/>
          </a:p>
          <a:p>
            <a:pPr lvl="0">
              <a:spcBef>
                <a:spcPts val="0"/>
              </a:spcBef>
              <a:buNone/>
            </a:pPr>
            <a:r>
              <a:rPr lang="th"/>
              <a:t> </a:t>
            </a:r>
          </a:p>
          <a:p>
            <a:pPr lvl="0">
              <a:spcBef>
                <a:spcPts val="0"/>
              </a:spcBef>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id="104" name="Shape 104"/>
          <p:cNvSpPr txBox="1"/>
          <p:nvPr>
            <p:ph type="title"/>
          </p:nvPr>
        </p:nvSpPr>
        <p:spPr>
          <a:xfrm>
            <a:off x="311700" y="410000"/>
            <a:ext cx="8520600" cy="607800"/>
          </a:xfrm>
          <a:prstGeom prst="rect">
            <a:avLst/>
          </a:prstGeom>
        </p:spPr>
        <p:txBody>
          <a:bodyPr anchorCtr="0" anchor="t" bIns="91425" lIns="91425" rIns="91425" tIns="91425">
            <a:noAutofit/>
          </a:bodyPr>
          <a:lstStyle/>
          <a:p>
            <a:pPr lvl="0">
              <a:spcBef>
                <a:spcPts val="0"/>
              </a:spcBef>
              <a:buNone/>
            </a:pPr>
            <a:r>
              <a:rPr lang="th"/>
              <a:t>Linguistic Problems</a:t>
            </a:r>
          </a:p>
        </p:txBody>
      </p:sp>
      <p:sp>
        <p:nvSpPr>
          <p:cNvPr id="105" name="Shape 105"/>
          <p:cNvSpPr txBox="1"/>
          <p:nvPr>
            <p:ph idx="1" type="body"/>
          </p:nvPr>
        </p:nvSpPr>
        <p:spPr>
          <a:xfrm>
            <a:off x="311700" y="1017800"/>
            <a:ext cx="8520600" cy="3714600"/>
          </a:xfrm>
          <a:prstGeom prst="rect">
            <a:avLst/>
          </a:prstGeom>
        </p:spPr>
        <p:txBody>
          <a:bodyPr anchorCtr="0" anchor="t" bIns="91425" lIns="91425" rIns="91425" tIns="91425">
            <a:noAutofit/>
          </a:bodyPr>
          <a:lstStyle/>
          <a:p>
            <a:pPr lvl="0">
              <a:spcBef>
                <a:spcPts val="0"/>
              </a:spcBef>
              <a:buNone/>
            </a:pPr>
            <a:r>
              <a:rPr lang="th"/>
              <a:t>2. Semantic complexity of the source language.</a:t>
            </a:r>
          </a:p>
          <a:p>
            <a:pPr lvl="0">
              <a:spcBef>
                <a:spcPts val="0"/>
              </a:spcBef>
              <a:buNone/>
            </a:pPr>
            <a:r>
              <a:rPr lang="th"/>
              <a:t>	Ex1.	SL: อิจฉาตาร้อน</a:t>
            </a:r>
          </a:p>
          <a:p>
            <a:pPr lvl="0">
              <a:spcBef>
                <a:spcPts val="0"/>
              </a:spcBef>
              <a:buNone/>
            </a:pPr>
            <a:r>
              <a:rPr lang="th"/>
              <a:t>		BT: 	envious hot eye</a:t>
            </a:r>
          </a:p>
          <a:p>
            <a:pPr lvl="0">
              <a:spcBef>
                <a:spcPts val="0"/>
              </a:spcBef>
              <a:buNone/>
            </a:pPr>
            <a:r>
              <a:rPr lang="th"/>
              <a:t>		TL: feeling envious someone who is better than you</a:t>
            </a:r>
          </a:p>
          <a:p>
            <a:pPr lvl="0">
              <a:spcBef>
                <a:spcPts val="0"/>
              </a:spcBef>
              <a:buNone/>
            </a:pPr>
            <a:r>
              <a:rPr lang="th"/>
              <a:t>	Ex2.	SL: เจ็บใจ</a:t>
            </a:r>
          </a:p>
          <a:p>
            <a:pPr lvl="0">
              <a:spcBef>
                <a:spcPts val="0"/>
              </a:spcBef>
              <a:buNone/>
            </a:pPr>
            <a:r>
              <a:rPr lang="th"/>
              <a:t>		BT: 	hurt heart</a:t>
            </a:r>
          </a:p>
          <a:p>
            <a:pPr lvl="0">
              <a:spcBef>
                <a:spcPts val="0"/>
              </a:spcBef>
              <a:buNone/>
            </a:pPr>
            <a:r>
              <a:rPr lang="th"/>
              <a:t>		TL: feeling frustrated and angry with oneself for being unable to do something successfully</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x="0" y="0"/>
          <a:ext cx="0" cy="0"/>
          <a:chOff x="0" y="0"/>
          <a:chExt cx="0" cy="0"/>
        </a:xfrm>
      </p:grpSpPr>
      <p:sp>
        <p:nvSpPr>
          <p:cNvPr id="110" name="Shape 110"/>
          <p:cNvSpPr txBox="1"/>
          <p:nvPr>
            <p:ph type="title"/>
          </p:nvPr>
        </p:nvSpPr>
        <p:spPr>
          <a:xfrm>
            <a:off x="311700" y="410000"/>
            <a:ext cx="8520600" cy="607800"/>
          </a:xfrm>
          <a:prstGeom prst="rect">
            <a:avLst/>
          </a:prstGeom>
        </p:spPr>
        <p:txBody>
          <a:bodyPr anchorCtr="0" anchor="t" bIns="91425" lIns="91425" rIns="91425" tIns="91425">
            <a:noAutofit/>
          </a:bodyPr>
          <a:lstStyle/>
          <a:p>
            <a:pPr lvl="0">
              <a:spcBef>
                <a:spcPts val="0"/>
              </a:spcBef>
              <a:buNone/>
            </a:pPr>
            <a:r>
              <a:rPr lang="th"/>
              <a:t>Linguistic Problems</a:t>
            </a:r>
          </a:p>
        </p:txBody>
      </p:sp>
      <p:sp>
        <p:nvSpPr>
          <p:cNvPr id="111" name="Shape 111"/>
          <p:cNvSpPr txBox="1"/>
          <p:nvPr>
            <p:ph idx="1" type="body"/>
          </p:nvPr>
        </p:nvSpPr>
        <p:spPr>
          <a:xfrm>
            <a:off x="311700" y="1229875"/>
            <a:ext cx="8520600" cy="3339000"/>
          </a:xfrm>
          <a:prstGeom prst="rect">
            <a:avLst/>
          </a:prstGeom>
        </p:spPr>
        <p:txBody>
          <a:bodyPr anchorCtr="0" anchor="t" bIns="91425" lIns="91425" rIns="91425" tIns="91425">
            <a:noAutofit/>
          </a:bodyPr>
          <a:lstStyle/>
          <a:p>
            <a:pPr lvl="0">
              <a:spcBef>
                <a:spcPts val="0"/>
              </a:spcBef>
              <a:buNone/>
            </a:pPr>
            <a:r>
              <a:rPr lang="th"/>
              <a:t>3. Different distinctions in meaning between source and target language</a:t>
            </a:r>
          </a:p>
          <a:p>
            <a:pPr indent="457200" lvl="0" marL="0">
              <a:spcBef>
                <a:spcPts val="0"/>
              </a:spcBef>
              <a:buNone/>
            </a:pPr>
            <a:r>
              <a:rPr lang="th"/>
              <a:t>SL: อาบน้ำ</a:t>
            </a:r>
          </a:p>
          <a:p>
            <a:pPr lvl="0">
              <a:spcBef>
                <a:spcPts val="0"/>
              </a:spcBef>
              <a:buNone/>
            </a:pPr>
            <a:r>
              <a:rPr lang="th"/>
              <a:t>	BT: wash the body</a:t>
            </a:r>
          </a:p>
          <a:p>
            <a:pPr lvl="0">
              <a:spcBef>
                <a:spcPts val="0"/>
              </a:spcBef>
              <a:buNone/>
            </a:pPr>
            <a:r>
              <a:rPr lang="th"/>
              <a:t>	TL: take a bath or shower</a:t>
            </a:r>
          </a:p>
          <a:p>
            <a:pPr lvl="0">
              <a:spcBef>
                <a:spcPts val="0"/>
              </a:spcBef>
              <a:buNone/>
            </a:pPr>
            <a:r>
              <a:rPr lang="th"/>
              <a:t>The english language make the distinction between take a bath and shower, but in Thai, the phrase ‘อาบน้ำ’ does not make distinction.</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5" name="Shape 115"/>
        <p:cNvGrpSpPr/>
        <p:nvPr/>
      </p:nvGrpSpPr>
      <p:grpSpPr>
        <a:xfrm>
          <a:off x="0" y="0"/>
          <a:ext cx="0" cy="0"/>
          <a:chOff x="0" y="0"/>
          <a:chExt cx="0" cy="0"/>
        </a:xfrm>
      </p:grpSpPr>
      <p:sp>
        <p:nvSpPr>
          <p:cNvPr id="116" name="Shape 116"/>
          <p:cNvSpPr txBox="1"/>
          <p:nvPr>
            <p:ph type="title"/>
          </p:nvPr>
        </p:nvSpPr>
        <p:spPr>
          <a:xfrm>
            <a:off x="311700" y="410000"/>
            <a:ext cx="8520600" cy="607800"/>
          </a:xfrm>
          <a:prstGeom prst="rect">
            <a:avLst/>
          </a:prstGeom>
        </p:spPr>
        <p:txBody>
          <a:bodyPr anchorCtr="0" anchor="t" bIns="91425" lIns="91425" rIns="91425" tIns="91425">
            <a:noAutofit/>
          </a:bodyPr>
          <a:lstStyle/>
          <a:p>
            <a:pPr lvl="0">
              <a:spcBef>
                <a:spcPts val="0"/>
              </a:spcBef>
              <a:buNone/>
            </a:pPr>
            <a:r>
              <a:rPr lang="th"/>
              <a:t>Linguistic Problems</a:t>
            </a:r>
          </a:p>
        </p:txBody>
      </p:sp>
      <p:sp>
        <p:nvSpPr>
          <p:cNvPr id="117" name="Shape 117"/>
          <p:cNvSpPr txBox="1"/>
          <p:nvPr>
            <p:ph idx="1" type="body"/>
          </p:nvPr>
        </p:nvSpPr>
        <p:spPr>
          <a:xfrm>
            <a:off x="311700" y="1229875"/>
            <a:ext cx="8520600" cy="3339000"/>
          </a:xfrm>
          <a:prstGeom prst="rect">
            <a:avLst/>
          </a:prstGeom>
        </p:spPr>
        <p:txBody>
          <a:bodyPr anchorCtr="0" anchor="t" bIns="91425" lIns="91425" rIns="91425" tIns="91425">
            <a:noAutofit/>
          </a:bodyPr>
          <a:lstStyle/>
          <a:p>
            <a:pPr lvl="0">
              <a:spcBef>
                <a:spcPts val="0"/>
              </a:spcBef>
              <a:buNone/>
            </a:pPr>
            <a:r>
              <a:rPr b="1" lang="th"/>
              <a:t>4. differences in form</a:t>
            </a:r>
          </a:p>
          <a:p>
            <a:pPr lvl="0">
              <a:spcBef>
                <a:spcPts val="0"/>
              </a:spcBef>
              <a:buNone/>
            </a:pPr>
            <a:r>
              <a:rPr lang="th"/>
              <a:t>	There is no equivalant of some particular forms in the source and target languages.</a:t>
            </a:r>
          </a:p>
          <a:p>
            <a:pPr lvl="0">
              <a:spcBef>
                <a:spcPts val="0"/>
              </a:spcBef>
              <a:buNone/>
            </a:pPr>
            <a:r>
              <a:rPr lang="th"/>
              <a:t>	Prefixes: un, im, in</a:t>
            </a:r>
          </a:p>
          <a:p>
            <a:pPr lvl="0">
              <a:spcBef>
                <a:spcPts val="0"/>
              </a:spcBef>
              <a:buNone/>
            </a:pPr>
            <a:r>
              <a:rPr lang="th"/>
              <a:t>	Suffixes: able, ish, ment</a:t>
            </a:r>
          </a:p>
          <a:p>
            <a:pPr lvl="0">
              <a:spcBef>
                <a:spcPts val="0"/>
              </a:spcBef>
              <a:buNone/>
            </a:pPr>
            <a:r>
              <a:t/>
            </a:r>
            <a:endParaRPr/>
          </a:p>
          <a:p>
            <a:pPr lvl="0">
              <a:spcBef>
                <a:spcPts val="0"/>
              </a:spcBef>
              <a:buNone/>
            </a:pPr>
            <a:r>
              <a:rPr lang="th"/>
              <a:t>Thai does not have these equivalent form.</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1" name="Shape 121"/>
        <p:cNvGrpSpPr/>
        <p:nvPr/>
      </p:nvGrpSpPr>
      <p:grpSpPr>
        <a:xfrm>
          <a:off x="0" y="0"/>
          <a:ext cx="0" cy="0"/>
          <a:chOff x="0" y="0"/>
          <a:chExt cx="0" cy="0"/>
        </a:xfrm>
      </p:grpSpPr>
      <p:sp>
        <p:nvSpPr>
          <p:cNvPr id="122" name="Shape 122"/>
          <p:cNvSpPr txBox="1"/>
          <p:nvPr>
            <p:ph type="title"/>
          </p:nvPr>
        </p:nvSpPr>
        <p:spPr>
          <a:xfrm>
            <a:off x="311700" y="410000"/>
            <a:ext cx="8520600" cy="607800"/>
          </a:xfrm>
          <a:prstGeom prst="rect">
            <a:avLst/>
          </a:prstGeom>
        </p:spPr>
        <p:txBody>
          <a:bodyPr anchorCtr="0" anchor="t" bIns="91425" lIns="91425" rIns="91425" tIns="91425">
            <a:noAutofit/>
          </a:bodyPr>
          <a:lstStyle/>
          <a:p>
            <a:pPr lvl="0">
              <a:spcBef>
                <a:spcPts val="0"/>
              </a:spcBef>
              <a:buNone/>
            </a:pPr>
            <a:r>
              <a:rPr lang="th"/>
              <a:t>Linguistic Problems</a:t>
            </a:r>
          </a:p>
        </p:txBody>
      </p:sp>
      <p:sp>
        <p:nvSpPr>
          <p:cNvPr id="123" name="Shape 123"/>
          <p:cNvSpPr txBox="1"/>
          <p:nvPr>
            <p:ph idx="1" type="body"/>
          </p:nvPr>
        </p:nvSpPr>
        <p:spPr>
          <a:xfrm>
            <a:off x="311700" y="1229875"/>
            <a:ext cx="8520600" cy="3339000"/>
          </a:xfrm>
          <a:prstGeom prst="rect">
            <a:avLst/>
          </a:prstGeom>
        </p:spPr>
        <p:txBody>
          <a:bodyPr anchorCtr="0" anchor="t" bIns="91425" lIns="91425" rIns="91425" tIns="91425">
            <a:noAutofit/>
          </a:bodyPr>
          <a:lstStyle/>
          <a:p>
            <a:pPr lvl="0">
              <a:spcBef>
                <a:spcPts val="0"/>
              </a:spcBef>
              <a:buNone/>
            </a:pPr>
            <a:r>
              <a:rPr lang="th"/>
              <a:t>5. Differences in frequency and purpose of using specific forms</a:t>
            </a:r>
          </a:p>
          <a:p>
            <a:pPr lvl="0">
              <a:spcBef>
                <a:spcPts val="0"/>
              </a:spcBef>
              <a:buNone/>
            </a:pPr>
            <a:r>
              <a:rPr lang="th"/>
              <a:t>	SL: เด็กผู้หญิง 1 คน</a:t>
            </a:r>
          </a:p>
          <a:p>
            <a:pPr lvl="0">
              <a:spcBef>
                <a:spcPts val="0"/>
              </a:spcBef>
              <a:buNone/>
            </a:pPr>
            <a:r>
              <a:rPr lang="th"/>
              <a:t>	BT: girl one girl</a:t>
            </a:r>
          </a:p>
          <a:p>
            <a:pPr lvl="0">
              <a:spcBef>
                <a:spcPts val="0"/>
              </a:spcBef>
              <a:buNone/>
            </a:pPr>
            <a:r>
              <a:rPr lang="th"/>
              <a:t>	TL: one girl</a:t>
            </a:r>
          </a:p>
          <a:p>
            <a:pPr lvl="0">
              <a:spcBef>
                <a:spcPts val="0"/>
              </a:spcBef>
              <a:buNone/>
            </a:pPr>
            <a:r>
              <a:rPr lang="th"/>
              <a:t>	SL: เด็กผู้หญิงสองคน</a:t>
            </a:r>
          </a:p>
          <a:p>
            <a:pPr lvl="0">
              <a:spcBef>
                <a:spcPts val="0"/>
              </a:spcBef>
              <a:buNone/>
            </a:pPr>
            <a:r>
              <a:rPr lang="th"/>
              <a:t>	BT: girl 2 girl</a:t>
            </a:r>
          </a:p>
          <a:p>
            <a:pPr lvl="0">
              <a:spcBef>
                <a:spcPts val="0"/>
              </a:spcBef>
              <a:buNone/>
            </a:pPr>
            <a:r>
              <a:rPr lang="th"/>
              <a:t>	TL: 2 girl</a:t>
            </a:r>
            <a:r>
              <a:rPr b="1" lang="th"/>
              <a:t>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7" name="Shape 127"/>
        <p:cNvGrpSpPr/>
        <p:nvPr/>
      </p:nvGrpSpPr>
      <p:grpSpPr>
        <a:xfrm>
          <a:off x="0" y="0"/>
          <a:ext cx="0" cy="0"/>
          <a:chOff x="0" y="0"/>
          <a:chExt cx="0" cy="0"/>
        </a:xfrm>
      </p:grpSpPr>
      <p:sp>
        <p:nvSpPr>
          <p:cNvPr id="128" name="Shape 128"/>
          <p:cNvSpPr txBox="1"/>
          <p:nvPr>
            <p:ph type="title"/>
          </p:nvPr>
        </p:nvSpPr>
        <p:spPr>
          <a:xfrm>
            <a:off x="311700" y="410000"/>
            <a:ext cx="8520600" cy="607800"/>
          </a:xfrm>
          <a:prstGeom prst="rect">
            <a:avLst/>
          </a:prstGeom>
        </p:spPr>
        <p:txBody>
          <a:bodyPr anchorCtr="0" anchor="t" bIns="91425" lIns="91425" rIns="91425" tIns="91425">
            <a:noAutofit/>
          </a:bodyPr>
          <a:lstStyle/>
          <a:p>
            <a:pPr lvl="0">
              <a:spcBef>
                <a:spcPts val="0"/>
              </a:spcBef>
              <a:buNone/>
            </a:pPr>
            <a:r>
              <a:t/>
            </a:r>
            <a:endParaRPr/>
          </a:p>
        </p:txBody>
      </p:sp>
      <p:sp>
        <p:nvSpPr>
          <p:cNvPr id="129" name="Shape 129"/>
          <p:cNvSpPr txBox="1"/>
          <p:nvPr>
            <p:ph idx="1" type="body"/>
          </p:nvPr>
        </p:nvSpPr>
        <p:spPr>
          <a:xfrm>
            <a:off x="311700" y="499725"/>
            <a:ext cx="8520600" cy="4068900"/>
          </a:xfrm>
          <a:prstGeom prst="rect">
            <a:avLst/>
          </a:prstGeom>
        </p:spPr>
        <p:txBody>
          <a:bodyPr anchorCtr="0" anchor="t" bIns="91425" lIns="91425" rIns="91425" tIns="91425">
            <a:noAutofit/>
          </a:bodyPr>
          <a:lstStyle/>
          <a:p>
            <a:pPr lvl="0">
              <a:spcBef>
                <a:spcPts val="0"/>
              </a:spcBef>
              <a:buNone/>
            </a:pPr>
            <a:r>
              <a:rPr lang="th"/>
              <a:t>	</a:t>
            </a:r>
            <a:r>
              <a:rPr lang="th" sz="2400"/>
              <a:t>SL: ฉันทำการบ้านอยู่</a:t>
            </a:r>
          </a:p>
          <a:p>
            <a:pPr lvl="0">
              <a:spcBef>
                <a:spcPts val="0"/>
              </a:spcBef>
              <a:buNone/>
            </a:pPr>
            <a:r>
              <a:rPr lang="th" sz="2400"/>
              <a:t>	BT: I do homework.</a:t>
            </a:r>
          </a:p>
          <a:p>
            <a:pPr lvl="0">
              <a:spcBef>
                <a:spcPts val="0"/>
              </a:spcBef>
              <a:buNone/>
            </a:pPr>
            <a:r>
              <a:rPr lang="th" sz="2400"/>
              <a:t>	TL: I </a:t>
            </a:r>
            <a:r>
              <a:rPr b="1" lang="th" sz="2400"/>
              <a:t>am doing</a:t>
            </a:r>
            <a:r>
              <a:rPr lang="th" sz="2400"/>
              <a:t> my homework.</a:t>
            </a:r>
          </a:p>
          <a:p>
            <a:pPr indent="457200" lvl="0">
              <a:spcBef>
                <a:spcPts val="0"/>
              </a:spcBef>
              <a:buNone/>
            </a:pPr>
            <a:r>
              <a:rPr lang="th" sz="2400"/>
              <a:t>SL: ฉันทำการบ้านแล้ว</a:t>
            </a:r>
          </a:p>
          <a:p>
            <a:pPr lvl="0">
              <a:spcBef>
                <a:spcPts val="0"/>
              </a:spcBef>
              <a:buNone/>
            </a:pPr>
            <a:r>
              <a:rPr lang="th" sz="2400"/>
              <a:t>	BT: I do homework.</a:t>
            </a:r>
          </a:p>
          <a:p>
            <a:pPr lvl="0">
              <a:spcBef>
                <a:spcPts val="0"/>
              </a:spcBef>
              <a:buNone/>
            </a:pPr>
            <a:r>
              <a:rPr lang="th" sz="2400"/>
              <a:t>	TL: I </a:t>
            </a:r>
            <a:r>
              <a:rPr b="1" lang="th" sz="2400"/>
              <a:t>did</a:t>
            </a:r>
            <a:r>
              <a:rPr lang="th" sz="2400"/>
              <a:t> my homework.</a:t>
            </a:r>
          </a:p>
          <a:p>
            <a:pPr lvl="0">
              <a:spcBef>
                <a:spcPts val="0"/>
              </a:spcBef>
              <a:buNone/>
            </a:pPr>
            <a:r>
              <a:t/>
            </a:r>
            <a:endParaRPr sz="2400"/>
          </a:p>
          <a:p>
            <a:pPr lvl="0">
              <a:spcBef>
                <a:spcPts val="0"/>
              </a:spcBef>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x="0" y="0"/>
          <a:ext cx="0" cy="0"/>
          <a:chOff x="0" y="0"/>
          <a:chExt cx="0" cy="0"/>
        </a:xfrm>
      </p:grpSpPr>
      <p:sp>
        <p:nvSpPr>
          <p:cNvPr id="134" name="Shape 134"/>
          <p:cNvSpPr txBox="1"/>
          <p:nvPr>
            <p:ph idx="1" type="body"/>
          </p:nvPr>
        </p:nvSpPr>
        <p:spPr>
          <a:xfrm>
            <a:off x="311700" y="1229875"/>
            <a:ext cx="8520600" cy="3339000"/>
          </a:xfrm>
          <a:prstGeom prst="rect">
            <a:avLst/>
          </a:prstGeom>
        </p:spPr>
        <p:txBody>
          <a:bodyPr anchorCtr="0" anchor="t" bIns="91425" lIns="91425" rIns="91425" tIns="91425">
            <a:noAutofit/>
          </a:bodyPr>
          <a:lstStyle/>
          <a:p>
            <a:pPr indent="457200" lvl="0" rtl="0">
              <a:lnSpc>
                <a:spcPct val="100000"/>
              </a:lnSpc>
              <a:spcBef>
                <a:spcPts val="0"/>
              </a:spcBef>
              <a:spcAft>
                <a:spcPts val="0"/>
              </a:spcAft>
              <a:buNone/>
            </a:pPr>
            <a:r>
              <a:rPr lang="th">
                <a:solidFill>
                  <a:srgbClr val="000000"/>
                </a:solidFill>
                <a:latin typeface="Arial"/>
                <a:ea typeface="Arial"/>
                <a:cs typeface="Arial"/>
                <a:sym typeface="Arial"/>
              </a:rPr>
              <a:t>Grammartical categories across language ( Baker,1992)</a:t>
            </a:r>
          </a:p>
          <a:p>
            <a:pPr lvl="0" rtl="0">
              <a:lnSpc>
                <a:spcPct val="100000"/>
              </a:lnSpc>
              <a:spcBef>
                <a:spcPts val="0"/>
              </a:spcBef>
              <a:spcAft>
                <a:spcPts val="0"/>
              </a:spcAft>
              <a:buNone/>
            </a:pPr>
            <a:r>
              <a:t/>
            </a:r>
            <a:endParaRPr sz="1400">
              <a:solidFill>
                <a:srgbClr val="000000"/>
              </a:solidFill>
              <a:latin typeface="Arial"/>
              <a:ea typeface="Arial"/>
              <a:cs typeface="Arial"/>
              <a:sym typeface="Arial"/>
            </a:endParaRPr>
          </a:p>
          <a:p>
            <a:pPr indent="457200" lvl="0" rtl="0">
              <a:spcBef>
                <a:spcPts val="0"/>
              </a:spcBef>
              <a:buNone/>
            </a:pPr>
            <a:r>
              <a:rPr lang="th"/>
              <a:t>1.	Number</a:t>
            </a:r>
          </a:p>
          <a:p>
            <a:pPr lvl="0" rtl="0">
              <a:spcBef>
                <a:spcPts val="0"/>
              </a:spcBef>
              <a:buNone/>
            </a:pPr>
            <a:r>
              <a:rPr lang="th"/>
              <a:t>	At universities, </a:t>
            </a:r>
            <a:r>
              <a:rPr lang="th" u="sng"/>
              <a:t>weekends</a:t>
            </a:r>
            <a:r>
              <a:rPr lang="th"/>
              <a:t> are usually </a:t>
            </a:r>
            <a:r>
              <a:rPr lang="th" u="sng"/>
              <a:t>a </a:t>
            </a:r>
            <a:r>
              <a:rPr lang="th"/>
              <a:t>time for </a:t>
            </a:r>
            <a:r>
              <a:rPr lang="th" u="sng"/>
              <a:t>a</a:t>
            </a:r>
            <a:r>
              <a:rPr lang="th"/>
              <a:t> massive chill out.</a:t>
            </a:r>
          </a:p>
          <a:p>
            <a:pPr indent="0" lvl="0" marL="457200" rtl="0">
              <a:spcBef>
                <a:spcPts val="0"/>
              </a:spcBef>
              <a:buNone/>
            </a:pPr>
            <a:r>
              <a:rPr lang="th"/>
              <a:t>จังหวัดนี้นอกจากมีแหล่งท่องเที่ยวทางธรรมชาติที่มีชื่อเสียง</a:t>
            </a:r>
            <a:r>
              <a:rPr lang="th" u="sng"/>
              <a:t>หลายแห่ง</a:t>
            </a:r>
            <a:r>
              <a:rPr lang="th"/>
              <a:t> </a:t>
            </a:r>
            <a:r>
              <a:rPr lang="th" u="sng"/>
              <a:t>ผู้คน</a:t>
            </a:r>
            <a:r>
              <a:rPr lang="th"/>
              <a:t>ยังพากันมาเที่ยวตาม</a:t>
            </a:r>
            <a:r>
              <a:rPr lang="th" u="sng"/>
              <a:t>วัดวาอารามต่างๆ</a:t>
            </a:r>
          </a:p>
          <a:p>
            <a:pPr indent="0" lvl="0" marL="457200" rtl="0">
              <a:spcBef>
                <a:spcPts val="0"/>
              </a:spcBef>
              <a:buNone/>
            </a:pPr>
            <a:r>
              <a:t/>
            </a:r>
            <a:endParaRPr/>
          </a:p>
          <a:p>
            <a:pPr lvl="0">
              <a:spcBef>
                <a:spcPts val="0"/>
              </a:spcBef>
              <a:buNone/>
            </a:pPr>
            <a:r>
              <a:t/>
            </a:r>
            <a:endParaRPr/>
          </a:p>
        </p:txBody>
      </p:sp>
      <p:sp>
        <p:nvSpPr>
          <p:cNvPr id="135" name="Shape 135"/>
          <p:cNvSpPr txBox="1"/>
          <p:nvPr/>
        </p:nvSpPr>
        <p:spPr>
          <a:xfrm>
            <a:off x="553275" y="450825"/>
            <a:ext cx="7834800" cy="725400"/>
          </a:xfrm>
          <a:prstGeom prst="rect">
            <a:avLst/>
          </a:prstGeom>
          <a:noFill/>
          <a:ln>
            <a:noFill/>
          </a:ln>
        </p:spPr>
        <p:txBody>
          <a:bodyPr anchorCtr="0" anchor="t" bIns="91425" lIns="91425" rIns="91425" tIns="91425">
            <a:noAutofit/>
          </a:bodyPr>
          <a:lstStyle/>
          <a:p>
            <a:pPr lvl="0" rtl="0">
              <a:spcBef>
                <a:spcPts val="0"/>
              </a:spcBef>
              <a:buNone/>
            </a:pPr>
            <a:r>
              <a:rPr lang="th" sz="3000">
                <a:solidFill>
                  <a:schemeClr val="dk1"/>
                </a:solidFill>
                <a:latin typeface="Roboto"/>
                <a:ea typeface="Roboto"/>
                <a:cs typeface="Roboto"/>
                <a:sym typeface="Roboto"/>
              </a:rPr>
              <a:t>Linguistic Problems</a:t>
            </a:r>
          </a:p>
        </p:txBody>
      </p:sp>
    </p:spTree>
  </p:cSld>
  <p:clrMapOvr>
    <a:masterClrMapping/>
  </p:clrMapOvr>
</p:sld>
</file>

<file path=ppt/theme/theme1.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